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58"/>
  </p:notesMasterIdLst>
  <p:sldIdLst>
    <p:sldId id="257" r:id="rId2"/>
    <p:sldId id="258" r:id="rId3"/>
    <p:sldId id="354" r:id="rId4"/>
    <p:sldId id="353" r:id="rId5"/>
    <p:sldId id="385" r:id="rId6"/>
    <p:sldId id="298" r:id="rId7"/>
    <p:sldId id="308" r:id="rId8"/>
    <p:sldId id="355" r:id="rId9"/>
    <p:sldId id="356" r:id="rId10"/>
    <p:sldId id="348" r:id="rId11"/>
    <p:sldId id="299" r:id="rId12"/>
    <p:sldId id="357" r:id="rId13"/>
    <p:sldId id="358" r:id="rId14"/>
    <p:sldId id="359" r:id="rId15"/>
    <p:sldId id="363" r:id="rId16"/>
    <p:sldId id="351" r:id="rId17"/>
    <p:sldId id="360" r:id="rId18"/>
    <p:sldId id="377" r:id="rId19"/>
    <p:sldId id="375" r:id="rId20"/>
    <p:sldId id="362" r:id="rId21"/>
    <p:sldId id="366" r:id="rId22"/>
    <p:sldId id="404" r:id="rId23"/>
    <p:sldId id="368" r:id="rId24"/>
    <p:sldId id="369" r:id="rId25"/>
    <p:sldId id="367" r:id="rId26"/>
    <p:sldId id="370" r:id="rId27"/>
    <p:sldId id="371" r:id="rId28"/>
    <p:sldId id="373" r:id="rId29"/>
    <p:sldId id="405" r:id="rId30"/>
    <p:sldId id="364" r:id="rId31"/>
    <p:sldId id="374" r:id="rId32"/>
    <p:sldId id="376" r:id="rId33"/>
    <p:sldId id="381" r:id="rId34"/>
    <p:sldId id="380" r:id="rId35"/>
    <p:sldId id="379" r:id="rId36"/>
    <p:sldId id="382" r:id="rId37"/>
    <p:sldId id="384" r:id="rId38"/>
    <p:sldId id="383" r:id="rId39"/>
    <p:sldId id="391" r:id="rId40"/>
    <p:sldId id="392" r:id="rId41"/>
    <p:sldId id="386" r:id="rId42"/>
    <p:sldId id="387" r:id="rId43"/>
    <p:sldId id="388" r:id="rId44"/>
    <p:sldId id="389" r:id="rId45"/>
    <p:sldId id="390" r:id="rId46"/>
    <p:sldId id="395" r:id="rId47"/>
    <p:sldId id="393" r:id="rId48"/>
    <p:sldId id="394" r:id="rId49"/>
    <p:sldId id="396" r:id="rId50"/>
    <p:sldId id="397" r:id="rId51"/>
    <p:sldId id="398" r:id="rId52"/>
    <p:sldId id="399" r:id="rId53"/>
    <p:sldId id="400" r:id="rId54"/>
    <p:sldId id="401" r:id="rId55"/>
    <p:sldId id="402" r:id="rId56"/>
    <p:sldId id="403" r:id="rId57"/>
  </p:sldIdLst>
  <p:sldSz cx="18288000" cy="10288588"/>
  <p:notesSz cx="6858000" cy="9144000"/>
  <p:embeddedFontLst>
    <p:embeddedFont>
      <p:font typeface="Calibri" panose="020F0502020204030204" pitchFamily="34" charset="0"/>
      <p:regular r:id="rId59"/>
      <p:bold r:id="rId60"/>
      <p:italic r:id="rId61"/>
      <p:boldItalic r:id="rId62"/>
    </p:embeddedFont>
    <p:embeddedFont>
      <p:font typeface="Cambria Math" panose="02040503050406030204" pitchFamily="18" charset="0"/>
      <p:regular r:id="rId63"/>
    </p:embeddedFont>
    <p:embeddedFont>
      <p:font typeface="Kaleko 105 Round" panose="020B0303030000060004" pitchFamily="34" charset="0"/>
      <p:regular r:id="rId64"/>
      <p:bold r:id="rId65"/>
      <p:italic r:id="rId66"/>
      <p:boldItalic r:id="rId6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0CBE935-3E8E-5D0F-1432-F0C276401141}" name="Mark Robson" initials="MR" userId="1e98e344844b26ab" providerId="Windows Live"/>
  <p188:author id="{681A68BC-38B7-72B1-FF27-DD44C177194E}" name="Rebecca Elliott" initials="RE" userId="S::re@camecon.com::9f9ab8f7-1a25-4c1b-bf58-cd9e5b68ce6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BD8E"/>
    <a:srgbClr val="8BE8CB"/>
    <a:srgbClr val="D81E5A"/>
    <a:srgbClr val="8DE8CC"/>
    <a:srgbClr val="009FE3"/>
    <a:srgbClr val="0C1F2C"/>
    <a:srgbClr val="8CE8CB"/>
    <a:srgbClr val="0A1F2C"/>
    <a:srgbClr val="00A0E3"/>
    <a:srgbClr val="B5C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27"/>
  </p:normalViewPr>
  <p:slideViewPr>
    <p:cSldViewPr snapToGrid="0">
      <p:cViewPr varScale="1">
        <p:scale>
          <a:sx n="72" d="100"/>
          <a:sy n="72" d="100"/>
        </p:scale>
        <p:origin x="13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sie Hayward" userId="0b439ecf-2ca1-4fa7-8eb1-67fa1db3661c" providerId="ADAL" clId="{E9535C6A-F928-4B6C-A3B3-76DFDCD1A122}"/>
    <pc:docChg chg="undo redo custSel addSld delSld modSld sldOrd">
      <pc:chgData name="Rosie Hayward" userId="0b439ecf-2ca1-4fa7-8eb1-67fa1db3661c" providerId="ADAL" clId="{E9535C6A-F928-4B6C-A3B3-76DFDCD1A122}" dt="2024-01-18T17:13:55.688" v="6966" actId="20577"/>
      <pc:docMkLst>
        <pc:docMk/>
      </pc:docMkLst>
      <pc:sldChg chg="addSp delSp modSp mod">
        <pc:chgData name="Rosie Hayward" userId="0b439ecf-2ca1-4fa7-8eb1-67fa1db3661c" providerId="ADAL" clId="{E9535C6A-F928-4B6C-A3B3-76DFDCD1A122}" dt="2024-01-15T12:36:19.358" v="5245" actId="20577"/>
        <pc:sldMkLst>
          <pc:docMk/>
          <pc:sldMk cId="3193392294" sldId="257"/>
        </pc:sldMkLst>
        <pc:spChg chg="add del mod">
          <ac:chgData name="Rosie Hayward" userId="0b439ecf-2ca1-4fa7-8eb1-67fa1db3661c" providerId="ADAL" clId="{E9535C6A-F928-4B6C-A3B3-76DFDCD1A122}" dt="2024-01-15T12:35:31.770" v="5189"/>
          <ac:spMkLst>
            <pc:docMk/>
            <pc:sldMk cId="3193392294" sldId="257"/>
            <ac:spMk id="2" creationId="{526E304D-5484-271D-CD2E-339F24674D31}"/>
          </ac:spMkLst>
        </pc:spChg>
        <pc:spChg chg="mod">
          <ac:chgData name="Rosie Hayward" userId="0b439ecf-2ca1-4fa7-8eb1-67fa1db3661c" providerId="ADAL" clId="{E9535C6A-F928-4B6C-A3B3-76DFDCD1A122}" dt="2024-01-15T12:35:12.376" v="5186" actId="404"/>
          <ac:spMkLst>
            <pc:docMk/>
            <pc:sldMk cId="3193392294" sldId="257"/>
            <ac:spMk id="20" creationId="{08ABEC99-6BE7-C686-1CDA-D211427C02F2}"/>
          </ac:spMkLst>
        </pc:spChg>
        <pc:spChg chg="mod">
          <ac:chgData name="Rosie Hayward" userId="0b439ecf-2ca1-4fa7-8eb1-67fa1db3661c" providerId="ADAL" clId="{E9535C6A-F928-4B6C-A3B3-76DFDCD1A122}" dt="2024-01-15T12:36:19.358" v="5245" actId="20577"/>
          <ac:spMkLst>
            <pc:docMk/>
            <pc:sldMk cId="3193392294" sldId="257"/>
            <ac:spMk id="24" creationId="{781DE7F7-199A-C7A1-3D98-BD9E4822D1FE}"/>
          </ac:spMkLst>
        </pc:spChg>
      </pc:sldChg>
      <pc:sldChg chg="modSp mod">
        <pc:chgData name="Rosie Hayward" userId="0b439ecf-2ca1-4fa7-8eb1-67fa1db3661c" providerId="ADAL" clId="{E9535C6A-F928-4B6C-A3B3-76DFDCD1A122}" dt="2024-01-03T15:20:58.672" v="416" actId="20577"/>
        <pc:sldMkLst>
          <pc:docMk/>
          <pc:sldMk cId="3204819900" sldId="258"/>
        </pc:sldMkLst>
        <pc:graphicFrameChg chg="modGraphic">
          <ac:chgData name="Rosie Hayward" userId="0b439ecf-2ca1-4fa7-8eb1-67fa1db3661c" providerId="ADAL" clId="{E9535C6A-F928-4B6C-A3B3-76DFDCD1A122}" dt="2024-01-03T15:20:58.672" v="416" actId="20577"/>
          <ac:graphicFrameMkLst>
            <pc:docMk/>
            <pc:sldMk cId="3204819900" sldId="258"/>
            <ac:graphicFrameMk id="12" creationId="{227D5F50-2C5E-5FA6-3A51-FCBC4FC52D97}"/>
          </ac:graphicFrameMkLst>
        </pc:graphicFrameChg>
      </pc:sldChg>
      <pc:sldChg chg="addSp modSp mod">
        <pc:chgData name="Rosie Hayward" userId="0b439ecf-2ca1-4fa7-8eb1-67fa1db3661c" providerId="ADAL" clId="{E9535C6A-F928-4B6C-A3B3-76DFDCD1A122}" dt="2024-01-03T15:55:51.205" v="1454" actId="20577"/>
        <pc:sldMkLst>
          <pc:docMk/>
          <pc:sldMk cId="2787020529" sldId="351"/>
        </pc:sldMkLst>
        <pc:spChg chg="mod">
          <ac:chgData name="Rosie Hayward" userId="0b439ecf-2ca1-4fa7-8eb1-67fa1db3661c" providerId="ADAL" clId="{E9535C6A-F928-4B6C-A3B3-76DFDCD1A122}" dt="2024-01-03T15:29:10.417" v="962" actId="313"/>
          <ac:spMkLst>
            <pc:docMk/>
            <pc:sldMk cId="2787020529" sldId="351"/>
            <ac:spMk id="2" creationId="{501B6B45-486A-BA84-9D45-B01717273AE7}"/>
          </ac:spMkLst>
        </pc:spChg>
        <pc:spChg chg="add mod">
          <ac:chgData name="Rosie Hayward" userId="0b439ecf-2ca1-4fa7-8eb1-67fa1db3661c" providerId="ADAL" clId="{E9535C6A-F928-4B6C-A3B3-76DFDCD1A122}" dt="2024-01-03T15:55:51.205" v="1454" actId="20577"/>
          <ac:spMkLst>
            <pc:docMk/>
            <pc:sldMk cId="2787020529" sldId="351"/>
            <ac:spMk id="3" creationId="{4B14EDD7-DEA1-1CF8-727B-EE9F2627F630}"/>
          </ac:spMkLst>
        </pc:spChg>
        <pc:spChg chg="mod">
          <ac:chgData name="Rosie Hayward" userId="0b439ecf-2ca1-4fa7-8eb1-67fa1db3661c" providerId="ADAL" clId="{E9535C6A-F928-4B6C-A3B3-76DFDCD1A122}" dt="2024-01-03T15:32:08.522" v="1086" actId="1076"/>
          <ac:spMkLst>
            <pc:docMk/>
            <pc:sldMk cId="2787020529" sldId="351"/>
            <ac:spMk id="29" creationId="{1B97760C-774D-8095-A88E-D9A74AD8EE1C}"/>
          </ac:spMkLst>
        </pc:spChg>
        <pc:spChg chg="mod">
          <ac:chgData name="Rosie Hayward" userId="0b439ecf-2ca1-4fa7-8eb1-67fa1db3661c" providerId="ADAL" clId="{E9535C6A-F928-4B6C-A3B3-76DFDCD1A122}" dt="2024-01-03T15:32:02.799" v="1085" actId="20577"/>
          <ac:spMkLst>
            <pc:docMk/>
            <pc:sldMk cId="2787020529" sldId="351"/>
            <ac:spMk id="31" creationId="{660BAF0F-B006-85AE-9BDA-D70563464555}"/>
          </ac:spMkLst>
        </pc:spChg>
      </pc:sldChg>
      <pc:sldChg chg="del">
        <pc:chgData name="Rosie Hayward" userId="0b439ecf-2ca1-4fa7-8eb1-67fa1db3661c" providerId="ADAL" clId="{E9535C6A-F928-4B6C-A3B3-76DFDCD1A122}" dt="2024-01-04T16:42:05.800" v="3393" actId="2696"/>
        <pc:sldMkLst>
          <pc:docMk/>
          <pc:sldMk cId="3306001144" sldId="352"/>
        </pc:sldMkLst>
      </pc:sldChg>
      <pc:sldChg chg="modSp mod">
        <pc:chgData name="Rosie Hayward" userId="0b439ecf-2ca1-4fa7-8eb1-67fa1db3661c" providerId="ADAL" clId="{E9535C6A-F928-4B6C-A3B3-76DFDCD1A122}" dt="2024-01-15T18:54:24.272" v="6644" actId="20577"/>
        <pc:sldMkLst>
          <pc:docMk/>
          <pc:sldMk cId="1412869048" sldId="354"/>
        </pc:sldMkLst>
        <pc:graphicFrameChg chg="modGraphic">
          <ac:chgData name="Rosie Hayward" userId="0b439ecf-2ca1-4fa7-8eb1-67fa1db3661c" providerId="ADAL" clId="{E9535C6A-F928-4B6C-A3B3-76DFDCD1A122}" dt="2024-01-15T18:54:24.272" v="6644" actId="20577"/>
          <ac:graphicFrameMkLst>
            <pc:docMk/>
            <pc:sldMk cId="1412869048" sldId="354"/>
            <ac:graphicFrameMk id="12" creationId="{227D5F50-2C5E-5FA6-3A51-FCBC4FC52D97}"/>
          </ac:graphicFrameMkLst>
        </pc:graphicFrameChg>
      </pc:sldChg>
      <pc:sldChg chg="modSp mod">
        <pc:chgData name="Rosie Hayward" userId="0b439ecf-2ca1-4fa7-8eb1-67fa1db3661c" providerId="ADAL" clId="{E9535C6A-F928-4B6C-A3B3-76DFDCD1A122}" dt="2024-01-11T17:39:12.911" v="4913" actId="114"/>
        <pc:sldMkLst>
          <pc:docMk/>
          <pc:sldMk cId="3660766820" sldId="357"/>
        </pc:sldMkLst>
        <pc:spChg chg="mod">
          <ac:chgData name="Rosie Hayward" userId="0b439ecf-2ca1-4fa7-8eb1-67fa1db3661c" providerId="ADAL" clId="{E9535C6A-F928-4B6C-A3B3-76DFDCD1A122}" dt="2024-01-03T15:19:34.632" v="397"/>
          <ac:spMkLst>
            <pc:docMk/>
            <pc:sldMk cId="3660766820" sldId="357"/>
            <ac:spMk id="4" creationId="{C7E6B49E-0026-2FAF-924B-8C51111B9901}"/>
          </ac:spMkLst>
        </pc:spChg>
        <pc:spChg chg="mod">
          <ac:chgData name="Rosie Hayward" userId="0b439ecf-2ca1-4fa7-8eb1-67fa1db3661c" providerId="ADAL" clId="{E9535C6A-F928-4B6C-A3B3-76DFDCD1A122}" dt="2024-01-11T17:39:12.911" v="4913" actId="114"/>
          <ac:spMkLst>
            <pc:docMk/>
            <pc:sldMk cId="3660766820" sldId="357"/>
            <ac:spMk id="7" creationId="{028786BF-80A2-1C06-A271-9120BB0E0FB5}"/>
          </ac:spMkLst>
        </pc:spChg>
      </pc:sldChg>
      <pc:sldChg chg="addSp delSp modSp mod">
        <pc:chgData name="Rosie Hayward" userId="0b439ecf-2ca1-4fa7-8eb1-67fa1db3661c" providerId="ADAL" clId="{E9535C6A-F928-4B6C-A3B3-76DFDCD1A122}" dt="2024-01-11T17:39:07.392" v="4911" actId="114"/>
        <pc:sldMkLst>
          <pc:docMk/>
          <pc:sldMk cId="227573067" sldId="358"/>
        </pc:sldMkLst>
        <pc:spChg chg="add mod">
          <ac:chgData name="Rosie Hayward" userId="0b439ecf-2ca1-4fa7-8eb1-67fa1db3661c" providerId="ADAL" clId="{E9535C6A-F928-4B6C-A3B3-76DFDCD1A122}" dt="2024-01-03T15:33:26.090" v="1207" actId="1076"/>
          <ac:spMkLst>
            <pc:docMk/>
            <pc:sldMk cId="227573067" sldId="358"/>
            <ac:spMk id="3" creationId="{3EF17D5B-3CAB-5484-910E-5AAD691173C6}"/>
          </ac:spMkLst>
        </pc:spChg>
        <pc:spChg chg="del">
          <ac:chgData name="Rosie Hayward" userId="0b439ecf-2ca1-4fa7-8eb1-67fa1db3661c" providerId="ADAL" clId="{E9535C6A-F928-4B6C-A3B3-76DFDCD1A122}" dt="2024-01-03T15:14:05.414" v="13" actId="478"/>
          <ac:spMkLst>
            <pc:docMk/>
            <pc:sldMk cId="227573067" sldId="358"/>
            <ac:spMk id="4" creationId="{C7E6B49E-0026-2FAF-924B-8C51111B9901}"/>
          </ac:spMkLst>
        </pc:spChg>
        <pc:spChg chg="mod">
          <ac:chgData name="Rosie Hayward" userId="0b439ecf-2ca1-4fa7-8eb1-67fa1db3661c" providerId="ADAL" clId="{E9535C6A-F928-4B6C-A3B3-76DFDCD1A122}" dt="2024-01-11T17:39:07.392" v="4911" actId="114"/>
          <ac:spMkLst>
            <pc:docMk/>
            <pc:sldMk cId="227573067" sldId="358"/>
            <ac:spMk id="7" creationId="{028786BF-80A2-1C06-A271-9120BB0E0FB5}"/>
          </ac:spMkLst>
        </pc:spChg>
      </pc:sldChg>
      <pc:sldChg chg="modSp add mod">
        <pc:chgData name="Rosie Hayward" userId="0b439ecf-2ca1-4fa7-8eb1-67fa1db3661c" providerId="ADAL" clId="{E9535C6A-F928-4B6C-A3B3-76DFDCD1A122}" dt="2024-01-03T15:25:30.193" v="929" actId="1076"/>
        <pc:sldMkLst>
          <pc:docMk/>
          <pc:sldMk cId="2616734525" sldId="359"/>
        </pc:sldMkLst>
        <pc:spChg chg="mod">
          <ac:chgData name="Rosie Hayward" userId="0b439ecf-2ca1-4fa7-8eb1-67fa1db3661c" providerId="ADAL" clId="{E9535C6A-F928-4B6C-A3B3-76DFDCD1A122}" dt="2024-01-03T15:25:30.193" v="929" actId="1076"/>
          <ac:spMkLst>
            <pc:docMk/>
            <pc:sldMk cId="2616734525" sldId="359"/>
            <ac:spMk id="3" creationId="{3EF17D5B-3CAB-5484-910E-5AAD691173C6}"/>
          </ac:spMkLst>
        </pc:spChg>
        <pc:spChg chg="mod">
          <ac:chgData name="Rosie Hayward" userId="0b439ecf-2ca1-4fa7-8eb1-67fa1db3661c" providerId="ADAL" clId="{E9535C6A-F928-4B6C-A3B3-76DFDCD1A122}" dt="2024-01-03T15:25:20.241" v="928" actId="20577"/>
          <ac:spMkLst>
            <pc:docMk/>
            <pc:sldMk cId="2616734525" sldId="359"/>
            <ac:spMk id="7" creationId="{028786BF-80A2-1C06-A271-9120BB0E0FB5}"/>
          </ac:spMkLst>
        </pc:spChg>
      </pc:sldChg>
      <pc:sldChg chg="modSp add mod">
        <pc:chgData name="Rosie Hayward" userId="0b439ecf-2ca1-4fa7-8eb1-67fa1db3661c" providerId="ADAL" clId="{E9535C6A-F928-4B6C-A3B3-76DFDCD1A122}" dt="2024-01-04T16:07:58.492" v="2088" actId="20577"/>
        <pc:sldMkLst>
          <pc:docMk/>
          <pc:sldMk cId="2734026121" sldId="360"/>
        </pc:sldMkLst>
        <pc:spChg chg="mod">
          <ac:chgData name="Rosie Hayward" userId="0b439ecf-2ca1-4fa7-8eb1-67fa1db3661c" providerId="ADAL" clId="{E9535C6A-F928-4B6C-A3B3-76DFDCD1A122}" dt="2024-01-03T16:18:49.395" v="1693" actId="20577"/>
          <ac:spMkLst>
            <pc:docMk/>
            <pc:sldMk cId="2734026121" sldId="360"/>
            <ac:spMk id="2" creationId="{501B6B45-486A-BA84-9D45-B01717273AE7}"/>
          </ac:spMkLst>
        </pc:spChg>
        <pc:spChg chg="mod">
          <ac:chgData name="Rosie Hayward" userId="0b439ecf-2ca1-4fa7-8eb1-67fa1db3661c" providerId="ADAL" clId="{E9535C6A-F928-4B6C-A3B3-76DFDCD1A122}" dt="2024-01-03T16:19:10.020" v="1698" actId="1076"/>
          <ac:spMkLst>
            <pc:docMk/>
            <pc:sldMk cId="2734026121" sldId="360"/>
            <ac:spMk id="3" creationId="{3EF17D5B-3CAB-5484-910E-5AAD691173C6}"/>
          </ac:spMkLst>
        </pc:spChg>
        <pc:spChg chg="mod">
          <ac:chgData name="Rosie Hayward" userId="0b439ecf-2ca1-4fa7-8eb1-67fa1db3661c" providerId="ADAL" clId="{E9535C6A-F928-4B6C-A3B3-76DFDCD1A122}" dt="2024-01-04T16:07:58.492" v="2088" actId="20577"/>
          <ac:spMkLst>
            <pc:docMk/>
            <pc:sldMk cId="2734026121" sldId="360"/>
            <ac:spMk id="7" creationId="{028786BF-80A2-1C06-A271-9120BB0E0FB5}"/>
          </ac:spMkLst>
        </pc:spChg>
      </pc:sldChg>
      <pc:sldChg chg="modSp add del mod">
        <pc:chgData name="Rosie Hayward" userId="0b439ecf-2ca1-4fa7-8eb1-67fa1db3661c" providerId="ADAL" clId="{E9535C6A-F928-4B6C-A3B3-76DFDCD1A122}" dt="2024-01-18T17:04:08.911" v="6901" actId="2696"/>
        <pc:sldMkLst>
          <pc:docMk/>
          <pc:sldMk cId="2664388611" sldId="361"/>
        </pc:sldMkLst>
        <pc:spChg chg="mod">
          <ac:chgData name="Rosie Hayward" userId="0b439ecf-2ca1-4fa7-8eb1-67fa1db3661c" providerId="ADAL" clId="{E9535C6A-F928-4B6C-A3B3-76DFDCD1A122}" dt="2024-01-03T16:19:23.940" v="1721" actId="20577"/>
          <ac:spMkLst>
            <pc:docMk/>
            <pc:sldMk cId="2664388611" sldId="361"/>
            <ac:spMk id="2" creationId="{501B6B45-486A-BA84-9D45-B01717273AE7}"/>
          </ac:spMkLst>
        </pc:spChg>
        <pc:spChg chg="mod">
          <ac:chgData name="Rosie Hayward" userId="0b439ecf-2ca1-4fa7-8eb1-67fa1db3661c" providerId="ADAL" clId="{E9535C6A-F928-4B6C-A3B3-76DFDCD1A122}" dt="2024-01-15T18:36:32.025" v="6308"/>
          <ac:spMkLst>
            <pc:docMk/>
            <pc:sldMk cId="2664388611" sldId="361"/>
            <ac:spMk id="3" creationId="{3EF17D5B-3CAB-5484-910E-5AAD691173C6}"/>
          </ac:spMkLst>
        </pc:spChg>
        <pc:spChg chg="mod">
          <ac:chgData name="Rosie Hayward" userId="0b439ecf-2ca1-4fa7-8eb1-67fa1db3661c" providerId="ADAL" clId="{E9535C6A-F928-4B6C-A3B3-76DFDCD1A122}" dt="2024-01-18T17:03:39.632" v="6900" actId="114"/>
          <ac:spMkLst>
            <pc:docMk/>
            <pc:sldMk cId="2664388611" sldId="361"/>
            <ac:spMk id="7" creationId="{028786BF-80A2-1C06-A271-9120BB0E0FB5}"/>
          </ac:spMkLst>
        </pc:spChg>
      </pc:sldChg>
      <pc:sldChg chg="modSp add mod">
        <pc:chgData name="Rosie Hayward" userId="0b439ecf-2ca1-4fa7-8eb1-67fa1db3661c" providerId="ADAL" clId="{E9535C6A-F928-4B6C-A3B3-76DFDCD1A122}" dt="2024-01-15T18:36:51.954" v="6310"/>
        <pc:sldMkLst>
          <pc:docMk/>
          <pc:sldMk cId="4034643028" sldId="362"/>
        </pc:sldMkLst>
        <pc:spChg chg="mod">
          <ac:chgData name="Rosie Hayward" userId="0b439ecf-2ca1-4fa7-8eb1-67fa1db3661c" providerId="ADAL" clId="{E9535C6A-F928-4B6C-A3B3-76DFDCD1A122}" dt="2024-01-04T16:14:15.339" v="2174" actId="20577"/>
          <ac:spMkLst>
            <pc:docMk/>
            <pc:sldMk cId="4034643028" sldId="362"/>
            <ac:spMk id="2" creationId="{501B6B45-486A-BA84-9D45-B01717273AE7}"/>
          </ac:spMkLst>
        </pc:spChg>
        <pc:spChg chg="mod">
          <ac:chgData name="Rosie Hayward" userId="0b439ecf-2ca1-4fa7-8eb1-67fa1db3661c" providerId="ADAL" clId="{E9535C6A-F928-4B6C-A3B3-76DFDCD1A122}" dt="2024-01-15T18:36:51.954" v="6310"/>
          <ac:spMkLst>
            <pc:docMk/>
            <pc:sldMk cId="4034643028" sldId="362"/>
            <ac:spMk id="3" creationId="{3EF17D5B-3CAB-5484-910E-5AAD691173C6}"/>
          </ac:spMkLst>
        </pc:spChg>
        <pc:spChg chg="mod">
          <ac:chgData name="Rosie Hayward" userId="0b439ecf-2ca1-4fa7-8eb1-67fa1db3661c" providerId="ADAL" clId="{E9535C6A-F928-4B6C-A3B3-76DFDCD1A122}" dt="2024-01-04T16:43:43.104" v="3467" actId="114"/>
          <ac:spMkLst>
            <pc:docMk/>
            <pc:sldMk cId="4034643028" sldId="362"/>
            <ac:spMk id="7" creationId="{028786BF-80A2-1C06-A271-9120BB0E0FB5}"/>
          </ac:spMkLst>
        </pc:spChg>
      </pc:sldChg>
      <pc:sldChg chg="delSp modSp add mod">
        <pc:chgData name="Rosie Hayward" userId="0b439ecf-2ca1-4fa7-8eb1-67fa1db3661c" providerId="ADAL" clId="{E9535C6A-F928-4B6C-A3B3-76DFDCD1A122}" dt="2024-01-18T17:02:47.718" v="6897" actId="313"/>
        <pc:sldMkLst>
          <pc:docMk/>
          <pc:sldMk cId="3764560984" sldId="363"/>
        </pc:sldMkLst>
        <pc:spChg chg="del">
          <ac:chgData name="Rosie Hayward" userId="0b439ecf-2ca1-4fa7-8eb1-67fa1db3661c" providerId="ADAL" clId="{E9535C6A-F928-4B6C-A3B3-76DFDCD1A122}" dt="2024-01-04T16:17:58.261" v="2576" actId="478"/>
          <ac:spMkLst>
            <pc:docMk/>
            <pc:sldMk cId="3764560984" sldId="363"/>
            <ac:spMk id="3" creationId="{3EF17D5B-3CAB-5484-910E-5AAD691173C6}"/>
          </ac:spMkLst>
        </pc:spChg>
        <pc:spChg chg="mod">
          <ac:chgData name="Rosie Hayward" userId="0b439ecf-2ca1-4fa7-8eb1-67fa1db3661c" providerId="ADAL" clId="{E9535C6A-F928-4B6C-A3B3-76DFDCD1A122}" dt="2024-01-18T17:02:47.718" v="6897" actId="313"/>
          <ac:spMkLst>
            <pc:docMk/>
            <pc:sldMk cId="3764560984" sldId="363"/>
            <ac:spMk id="7" creationId="{028786BF-80A2-1C06-A271-9120BB0E0FB5}"/>
          </ac:spMkLst>
        </pc:spChg>
      </pc:sldChg>
      <pc:sldChg chg="addSp delSp modSp add mod">
        <pc:chgData name="Rosie Hayward" userId="0b439ecf-2ca1-4fa7-8eb1-67fa1db3661c" providerId="ADAL" clId="{E9535C6A-F928-4B6C-A3B3-76DFDCD1A122}" dt="2024-01-15T18:37:23.615" v="6312"/>
        <pc:sldMkLst>
          <pc:docMk/>
          <pc:sldMk cId="2811700251" sldId="364"/>
        </pc:sldMkLst>
        <pc:spChg chg="mod">
          <ac:chgData name="Rosie Hayward" userId="0b439ecf-2ca1-4fa7-8eb1-67fa1db3661c" providerId="ADAL" clId="{E9535C6A-F928-4B6C-A3B3-76DFDCD1A122}" dt="2024-01-04T16:44:48.030" v="3541" actId="313"/>
          <ac:spMkLst>
            <pc:docMk/>
            <pc:sldMk cId="2811700251" sldId="364"/>
            <ac:spMk id="2" creationId="{501B6B45-486A-BA84-9D45-B01717273AE7}"/>
          </ac:spMkLst>
        </pc:spChg>
        <pc:spChg chg="del">
          <ac:chgData name="Rosie Hayward" userId="0b439ecf-2ca1-4fa7-8eb1-67fa1db3661c" providerId="ADAL" clId="{E9535C6A-F928-4B6C-A3B3-76DFDCD1A122}" dt="2024-01-04T16:29:09.316" v="3061" actId="478"/>
          <ac:spMkLst>
            <pc:docMk/>
            <pc:sldMk cId="2811700251" sldId="364"/>
            <ac:spMk id="3" creationId="{3EF17D5B-3CAB-5484-910E-5AAD691173C6}"/>
          </ac:spMkLst>
        </pc:spChg>
        <pc:spChg chg="add mod">
          <ac:chgData name="Rosie Hayward" userId="0b439ecf-2ca1-4fa7-8eb1-67fa1db3661c" providerId="ADAL" clId="{E9535C6A-F928-4B6C-A3B3-76DFDCD1A122}" dt="2024-01-04T16:36:49.837" v="3315" actId="1076"/>
          <ac:spMkLst>
            <pc:docMk/>
            <pc:sldMk cId="2811700251" sldId="364"/>
            <ac:spMk id="4" creationId="{7E0792FC-CC28-E01A-12C7-675A80832495}"/>
          </ac:spMkLst>
        </pc:spChg>
        <pc:spChg chg="add mod">
          <ac:chgData name="Rosie Hayward" userId="0b439ecf-2ca1-4fa7-8eb1-67fa1db3661c" providerId="ADAL" clId="{E9535C6A-F928-4B6C-A3B3-76DFDCD1A122}" dt="2024-01-15T18:37:23.615" v="6312"/>
          <ac:spMkLst>
            <pc:docMk/>
            <pc:sldMk cId="2811700251" sldId="364"/>
            <ac:spMk id="5" creationId="{BEB1E8E2-87E0-8CAB-48DA-CCD09BCD3DFE}"/>
          </ac:spMkLst>
        </pc:spChg>
        <pc:spChg chg="mod">
          <ac:chgData name="Rosie Hayward" userId="0b439ecf-2ca1-4fa7-8eb1-67fa1db3661c" providerId="ADAL" clId="{E9535C6A-F928-4B6C-A3B3-76DFDCD1A122}" dt="2024-01-04T16:41:03.109" v="3391" actId="5793"/>
          <ac:spMkLst>
            <pc:docMk/>
            <pc:sldMk cId="2811700251" sldId="364"/>
            <ac:spMk id="7" creationId="{028786BF-80A2-1C06-A271-9120BB0E0FB5}"/>
          </ac:spMkLst>
        </pc:spChg>
      </pc:sldChg>
      <pc:sldChg chg="modSp add del mod">
        <pc:chgData name="Rosie Hayward" userId="0b439ecf-2ca1-4fa7-8eb1-67fa1db3661c" providerId="ADAL" clId="{E9535C6A-F928-4B6C-A3B3-76DFDCD1A122}" dt="2024-01-15T17:53:26.155" v="6166" actId="2696"/>
        <pc:sldMkLst>
          <pc:docMk/>
          <pc:sldMk cId="4047111311" sldId="365"/>
        </pc:sldMkLst>
        <pc:spChg chg="mod">
          <ac:chgData name="Rosie Hayward" userId="0b439ecf-2ca1-4fa7-8eb1-67fa1db3661c" providerId="ADAL" clId="{E9535C6A-F928-4B6C-A3B3-76DFDCD1A122}" dt="2024-01-04T16:44:41.617" v="3540" actId="20577"/>
          <ac:spMkLst>
            <pc:docMk/>
            <pc:sldMk cId="4047111311" sldId="365"/>
            <ac:spMk id="2" creationId="{501B6B45-486A-BA84-9D45-B01717273AE7}"/>
          </ac:spMkLst>
        </pc:spChg>
      </pc:sldChg>
      <pc:sldChg chg="delSp modSp add mod">
        <pc:chgData name="Rosie Hayward" userId="0b439ecf-2ca1-4fa7-8eb1-67fa1db3661c" providerId="ADAL" clId="{E9535C6A-F928-4B6C-A3B3-76DFDCD1A122}" dt="2024-01-11T16:51:38.922" v="4686" actId="20577"/>
        <pc:sldMkLst>
          <pc:docMk/>
          <pc:sldMk cId="468438933" sldId="366"/>
        </pc:sldMkLst>
        <pc:spChg chg="mod">
          <ac:chgData name="Rosie Hayward" userId="0b439ecf-2ca1-4fa7-8eb1-67fa1db3661c" providerId="ADAL" clId="{E9535C6A-F928-4B6C-A3B3-76DFDCD1A122}" dt="2024-01-04T16:45:19.840" v="3567" actId="20577"/>
          <ac:spMkLst>
            <pc:docMk/>
            <pc:sldMk cId="468438933" sldId="366"/>
            <ac:spMk id="2" creationId="{501B6B45-486A-BA84-9D45-B01717273AE7}"/>
          </ac:spMkLst>
        </pc:spChg>
        <pc:spChg chg="del">
          <ac:chgData name="Rosie Hayward" userId="0b439ecf-2ca1-4fa7-8eb1-67fa1db3661c" providerId="ADAL" clId="{E9535C6A-F928-4B6C-A3B3-76DFDCD1A122}" dt="2024-01-04T16:45:25.910" v="3568" actId="478"/>
          <ac:spMkLst>
            <pc:docMk/>
            <pc:sldMk cId="468438933" sldId="366"/>
            <ac:spMk id="3" creationId="{3EF17D5B-3CAB-5484-910E-5AAD691173C6}"/>
          </ac:spMkLst>
        </pc:spChg>
        <pc:spChg chg="mod">
          <ac:chgData name="Rosie Hayward" userId="0b439ecf-2ca1-4fa7-8eb1-67fa1db3661c" providerId="ADAL" clId="{E9535C6A-F928-4B6C-A3B3-76DFDCD1A122}" dt="2024-01-11T16:51:38.922" v="4686" actId="20577"/>
          <ac:spMkLst>
            <pc:docMk/>
            <pc:sldMk cId="468438933" sldId="366"/>
            <ac:spMk id="7" creationId="{028786BF-80A2-1C06-A271-9120BB0E0FB5}"/>
          </ac:spMkLst>
        </pc:spChg>
      </pc:sldChg>
      <pc:sldChg chg="addSp delSp modSp add mod">
        <pc:chgData name="Rosie Hayward" userId="0b439ecf-2ca1-4fa7-8eb1-67fa1db3661c" providerId="ADAL" clId="{E9535C6A-F928-4B6C-A3B3-76DFDCD1A122}" dt="2024-01-15T16:47:26.545" v="5390" actId="1076"/>
        <pc:sldMkLst>
          <pc:docMk/>
          <pc:sldMk cId="3825200274" sldId="367"/>
        </pc:sldMkLst>
        <pc:spChg chg="mod">
          <ac:chgData name="Rosie Hayward" userId="0b439ecf-2ca1-4fa7-8eb1-67fa1db3661c" providerId="ADAL" clId="{E9535C6A-F928-4B6C-A3B3-76DFDCD1A122}" dt="2024-01-04T16:45:57.012" v="3609" actId="20577"/>
          <ac:spMkLst>
            <pc:docMk/>
            <pc:sldMk cId="3825200274" sldId="367"/>
            <ac:spMk id="2" creationId="{501B6B45-486A-BA84-9D45-B01717273AE7}"/>
          </ac:spMkLst>
        </pc:spChg>
        <pc:spChg chg="mod">
          <ac:chgData name="Rosie Hayward" userId="0b439ecf-2ca1-4fa7-8eb1-67fa1db3661c" providerId="ADAL" clId="{E9535C6A-F928-4B6C-A3B3-76DFDCD1A122}" dt="2024-01-11T17:50:13.092" v="4915" actId="14100"/>
          <ac:spMkLst>
            <pc:docMk/>
            <pc:sldMk cId="3825200274" sldId="367"/>
            <ac:spMk id="7" creationId="{028786BF-80A2-1C06-A271-9120BB0E0FB5}"/>
          </ac:spMkLst>
        </pc:spChg>
        <pc:picChg chg="add del mod">
          <ac:chgData name="Rosie Hayward" userId="0b439ecf-2ca1-4fa7-8eb1-67fa1db3661c" providerId="ADAL" clId="{E9535C6A-F928-4B6C-A3B3-76DFDCD1A122}" dt="2024-01-15T16:45:33.867" v="5385" actId="478"/>
          <ac:picMkLst>
            <pc:docMk/>
            <pc:sldMk cId="3825200274" sldId="367"/>
            <ac:picMk id="3" creationId="{3911AAD5-FDDC-9A47-F4D6-86F73FCA8086}"/>
          </ac:picMkLst>
        </pc:picChg>
        <pc:picChg chg="add mod">
          <ac:chgData name="Rosie Hayward" userId="0b439ecf-2ca1-4fa7-8eb1-67fa1db3661c" providerId="ADAL" clId="{E9535C6A-F928-4B6C-A3B3-76DFDCD1A122}" dt="2024-01-15T16:47:26.545" v="5390" actId="1076"/>
          <ac:picMkLst>
            <pc:docMk/>
            <pc:sldMk cId="3825200274" sldId="367"/>
            <ac:picMk id="5" creationId="{CBDF1C7A-72EA-E339-34CF-27D395A61987}"/>
          </ac:picMkLst>
        </pc:picChg>
      </pc:sldChg>
      <pc:sldChg chg="modSp add mod">
        <pc:chgData name="Rosie Hayward" userId="0b439ecf-2ca1-4fa7-8eb1-67fa1db3661c" providerId="ADAL" clId="{E9535C6A-F928-4B6C-A3B3-76DFDCD1A122}" dt="2024-01-11T17:34:33.042" v="4776" actId="20577"/>
        <pc:sldMkLst>
          <pc:docMk/>
          <pc:sldMk cId="997835402" sldId="368"/>
        </pc:sldMkLst>
        <pc:spChg chg="mod">
          <ac:chgData name="Rosie Hayward" userId="0b439ecf-2ca1-4fa7-8eb1-67fa1db3661c" providerId="ADAL" clId="{E9535C6A-F928-4B6C-A3B3-76DFDCD1A122}" dt="2024-01-11T17:34:33.042" v="4776" actId="20577"/>
          <ac:spMkLst>
            <pc:docMk/>
            <pc:sldMk cId="997835402" sldId="368"/>
            <ac:spMk id="7" creationId="{028786BF-80A2-1C06-A271-9120BB0E0FB5}"/>
          </ac:spMkLst>
        </pc:spChg>
      </pc:sldChg>
      <pc:sldChg chg="addSp delSp modSp add mod">
        <pc:chgData name="Rosie Hayward" userId="0b439ecf-2ca1-4fa7-8eb1-67fa1db3661c" providerId="ADAL" clId="{E9535C6A-F928-4B6C-A3B3-76DFDCD1A122}" dt="2024-01-11T17:38:41.882" v="4909" actId="114"/>
        <pc:sldMkLst>
          <pc:docMk/>
          <pc:sldMk cId="2556940040" sldId="369"/>
        </pc:sldMkLst>
        <pc:spChg chg="add del mod">
          <ac:chgData name="Rosie Hayward" userId="0b439ecf-2ca1-4fa7-8eb1-67fa1db3661c" providerId="ADAL" clId="{E9535C6A-F928-4B6C-A3B3-76DFDCD1A122}" dt="2024-01-11T16:35:36.334" v="4547" actId="478"/>
          <ac:spMkLst>
            <pc:docMk/>
            <pc:sldMk cId="2556940040" sldId="369"/>
            <ac:spMk id="3" creationId="{83EFDE72-FC75-BFEF-62FB-89F05243BB76}"/>
          </ac:spMkLst>
        </pc:spChg>
        <pc:spChg chg="add mod">
          <ac:chgData name="Rosie Hayward" userId="0b439ecf-2ca1-4fa7-8eb1-67fa1db3661c" providerId="ADAL" clId="{E9535C6A-F928-4B6C-A3B3-76DFDCD1A122}" dt="2024-01-11T17:37:57.212" v="4894" actId="1076"/>
          <ac:spMkLst>
            <pc:docMk/>
            <pc:sldMk cId="2556940040" sldId="369"/>
            <ac:spMk id="4" creationId="{09655084-E5DB-995F-144B-2535EED49324}"/>
          </ac:spMkLst>
        </pc:spChg>
        <pc:spChg chg="add mod">
          <ac:chgData name="Rosie Hayward" userId="0b439ecf-2ca1-4fa7-8eb1-67fa1db3661c" providerId="ADAL" clId="{E9535C6A-F928-4B6C-A3B3-76DFDCD1A122}" dt="2024-01-11T17:38:21.797" v="4897" actId="20577"/>
          <ac:spMkLst>
            <pc:docMk/>
            <pc:sldMk cId="2556940040" sldId="369"/>
            <ac:spMk id="5" creationId="{DC935A92-4876-1421-8D0F-28FCE75914A8}"/>
          </ac:spMkLst>
        </pc:spChg>
        <pc:spChg chg="mod">
          <ac:chgData name="Rosie Hayward" userId="0b439ecf-2ca1-4fa7-8eb1-67fa1db3661c" providerId="ADAL" clId="{E9535C6A-F928-4B6C-A3B3-76DFDCD1A122}" dt="2024-01-11T17:38:41.882" v="4909" actId="114"/>
          <ac:spMkLst>
            <pc:docMk/>
            <pc:sldMk cId="2556940040" sldId="369"/>
            <ac:spMk id="7" creationId="{028786BF-80A2-1C06-A271-9120BB0E0FB5}"/>
          </ac:spMkLst>
        </pc:spChg>
      </pc:sldChg>
      <pc:sldChg chg="addSp delSp modSp add mod">
        <pc:chgData name="Rosie Hayward" userId="0b439ecf-2ca1-4fa7-8eb1-67fa1db3661c" providerId="ADAL" clId="{E9535C6A-F928-4B6C-A3B3-76DFDCD1A122}" dt="2024-01-15T16:47:31.802" v="5391"/>
        <pc:sldMkLst>
          <pc:docMk/>
          <pc:sldMk cId="1205411919" sldId="370"/>
        </pc:sldMkLst>
        <pc:spChg chg="mod">
          <ac:chgData name="Rosie Hayward" userId="0b439ecf-2ca1-4fa7-8eb1-67fa1db3661c" providerId="ADAL" clId="{E9535C6A-F928-4B6C-A3B3-76DFDCD1A122}" dt="2024-01-11T18:09:10.341" v="4929" actId="404"/>
          <ac:spMkLst>
            <pc:docMk/>
            <pc:sldMk cId="1205411919" sldId="370"/>
            <ac:spMk id="7" creationId="{028786BF-80A2-1C06-A271-9120BB0E0FB5}"/>
          </ac:spMkLst>
        </pc:spChg>
        <pc:picChg chg="del">
          <ac:chgData name="Rosie Hayward" userId="0b439ecf-2ca1-4fa7-8eb1-67fa1db3661c" providerId="ADAL" clId="{E9535C6A-F928-4B6C-A3B3-76DFDCD1A122}" dt="2024-01-11T18:08:11.632" v="4921" actId="478"/>
          <ac:picMkLst>
            <pc:docMk/>
            <pc:sldMk cId="1205411919" sldId="370"/>
            <ac:picMk id="3" creationId="{3911AAD5-FDDC-9A47-F4D6-86F73FCA8086}"/>
          </ac:picMkLst>
        </pc:picChg>
        <pc:picChg chg="add mod">
          <ac:chgData name="Rosie Hayward" userId="0b439ecf-2ca1-4fa7-8eb1-67fa1db3661c" providerId="ADAL" clId="{E9535C6A-F928-4B6C-A3B3-76DFDCD1A122}" dt="2024-01-15T16:47:31.802" v="5391"/>
          <ac:picMkLst>
            <pc:docMk/>
            <pc:sldMk cId="1205411919" sldId="370"/>
            <ac:picMk id="3" creationId="{67048903-C282-3DC5-22C4-14EDD1B2742C}"/>
          </ac:picMkLst>
        </pc:picChg>
        <pc:picChg chg="add del mod">
          <ac:chgData name="Rosie Hayward" userId="0b439ecf-2ca1-4fa7-8eb1-67fa1db3661c" providerId="ADAL" clId="{E9535C6A-F928-4B6C-A3B3-76DFDCD1A122}" dt="2024-01-15T16:45:27.550" v="5384" actId="478"/>
          <ac:picMkLst>
            <pc:docMk/>
            <pc:sldMk cId="1205411919" sldId="370"/>
            <ac:picMk id="4" creationId="{FF490CB6-9A40-02CE-DF59-FF24F2795B6F}"/>
          </ac:picMkLst>
        </pc:picChg>
      </pc:sldChg>
      <pc:sldChg chg="addSp delSp modSp add mod">
        <pc:chgData name="Rosie Hayward" userId="0b439ecf-2ca1-4fa7-8eb1-67fa1db3661c" providerId="ADAL" clId="{E9535C6A-F928-4B6C-A3B3-76DFDCD1A122}" dt="2024-01-15T17:06:00.983" v="5675" actId="20577"/>
        <pc:sldMkLst>
          <pc:docMk/>
          <pc:sldMk cId="2588248217" sldId="371"/>
        </pc:sldMkLst>
        <pc:spChg chg="mod">
          <ac:chgData name="Rosie Hayward" userId="0b439ecf-2ca1-4fa7-8eb1-67fa1db3661c" providerId="ADAL" clId="{E9535C6A-F928-4B6C-A3B3-76DFDCD1A122}" dt="2024-01-15T17:06:00.983" v="5675" actId="20577"/>
          <ac:spMkLst>
            <pc:docMk/>
            <pc:sldMk cId="2588248217" sldId="371"/>
            <ac:spMk id="7" creationId="{028786BF-80A2-1C06-A271-9120BB0E0FB5}"/>
          </ac:spMkLst>
        </pc:spChg>
        <pc:picChg chg="add mod">
          <ac:chgData name="Rosie Hayward" userId="0b439ecf-2ca1-4fa7-8eb1-67fa1db3661c" providerId="ADAL" clId="{E9535C6A-F928-4B6C-A3B3-76DFDCD1A122}" dt="2024-01-15T16:47:52.178" v="5392"/>
          <ac:picMkLst>
            <pc:docMk/>
            <pc:sldMk cId="2588248217" sldId="371"/>
            <ac:picMk id="3" creationId="{E7230200-8F59-8D79-8928-AA915688B52E}"/>
          </ac:picMkLst>
        </pc:picChg>
        <pc:picChg chg="del">
          <ac:chgData name="Rosie Hayward" userId="0b439ecf-2ca1-4fa7-8eb1-67fa1db3661c" providerId="ADAL" clId="{E9535C6A-F928-4B6C-A3B3-76DFDCD1A122}" dt="2024-01-15T15:13:08.118" v="5377" actId="478"/>
          <ac:picMkLst>
            <pc:docMk/>
            <pc:sldMk cId="2588248217" sldId="371"/>
            <ac:picMk id="4" creationId="{FF490CB6-9A40-02CE-DF59-FF24F2795B6F}"/>
          </ac:picMkLst>
        </pc:picChg>
      </pc:sldChg>
      <pc:sldChg chg="addSp delSp modSp add del mod">
        <pc:chgData name="Rosie Hayward" userId="0b439ecf-2ca1-4fa7-8eb1-67fa1db3661c" providerId="ADAL" clId="{E9535C6A-F928-4B6C-A3B3-76DFDCD1A122}" dt="2024-01-15T15:13:13.777" v="5378" actId="2696"/>
        <pc:sldMkLst>
          <pc:docMk/>
          <pc:sldMk cId="2148996338" sldId="372"/>
        </pc:sldMkLst>
        <pc:spChg chg="add del mod">
          <ac:chgData name="Rosie Hayward" userId="0b439ecf-2ca1-4fa7-8eb1-67fa1db3661c" providerId="ADAL" clId="{E9535C6A-F928-4B6C-A3B3-76DFDCD1A122}" dt="2024-01-11T18:13:50.586" v="4940" actId="478"/>
          <ac:spMkLst>
            <pc:docMk/>
            <pc:sldMk cId="2148996338" sldId="372"/>
            <ac:spMk id="5" creationId="{31FEA7EF-CB48-0E94-E5FD-01429978AA8F}"/>
          </ac:spMkLst>
        </pc:spChg>
        <pc:spChg chg="mod">
          <ac:chgData name="Rosie Hayward" userId="0b439ecf-2ca1-4fa7-8eb1-67fa1db3661c" providerId="ADAL" clId="{E9535C6A-F928-4B6C-A3B3-76DFDCD1A122}" dt="2024-01-15T15:09:06.421" v="5258" actId="20577"/>
          <ac:spMkLst>
            <pc:docMk/>
            <pc:sldMk cId="2148996338" sldId="372"/>
            <ac:spMk id="5" creationId="{67CC3991-E2C7-A672-CDE1-A770D2AF90FC}"/>
          </ac:spMkLst>
        </pc:spChg>
        <pc:spChg chg="del">
          <ac:chgData name="Rosie Hayward" userId="0b439ecf-2ca1-4fa7-8eb1-67fa1db3661c" providerId="ADAL" clId="{E9535C6A-F928-4B6C-A3B3-76DFDCD1A122}" dt="2024-01-11T18:13:48.184" v="4939" actId="478"/>
          <ac:spMkLst>
            <pc:docMk/>
            <pc:sldMk cId="2148996338" sldId="372"/>
            <ac:spMk id="7" creationId="{028786BF-80A2-1C06-A271-9120BB0E0FB5}"/>
          </ac:spMkLst>
        </pc:spChg>
      </pc:sldChg>
      <pc:sldChg chg="addSp delSp modSp add mod">
        <pc:chgData name="Rosie Hayward" userId="0b439ecf-2ca1-4fa7-8eb1-67fa1db3661c" providerId="ADAL" clId="{E9535C6A-F928-4B6C-A3B3-76DFDCD1A122}" dt="2024-01-15T17:31:01.683" v="5771"/>
        <pc:sldMkLst>
          <pc:docMk/>
          <pc:sldMk cId="839565306" sldId="373"/>
        </pc:sldMkLst>
        <pc:spChg chg="add mod">
          <ac:chgData name="Rosie Hayward" userId="0b439ecf-2ca1-4fa7-8eb1-67fa1db3661c" providerId="ADAL" clId="{E9535C6A-F928-4B6C-A3B3-76DFDCD1A122}" dt="2024-01-15T17:20:51.548" v="5732" actId="1076"/>
          <ac:spMkLst>
            <pc:docMk/>
            <pc:sldMk cId="839565306" sldId="373"/>
            <ac:spMk id="3" creationId="{263948E4-87EE-77FF-317E-AF57C2F859EE}"/>
          </ac:spMkLst>
        </pc:spChg>
        <pc:spChg chg="mod">
          <ac:chgData name="Rosie Hayward" userId="0b439ecf-2ca1-4fa7-8eb1-67fa1db3661c" providerId="ADAL" clId="{E9535C6A-F928-4B6C-A3B3-76DFDCD1A122}" dt="2024-01-15T17:30:51.506" v="5769"/>
          <ac:spMkLst>
            <pc:docMk/>
            <pc:sldMk cId="839565306" sldId="373"/>
            <ac:spMk id="5" creationId="{67CC3991-E2C7-A672-CDE1-A770D2AF90FC}"/>
          </ac:spMkLst>
        </pc:spChg>
        <pc:spChg chg="add mod">
          <ac:chgData name="Rosie Hayward" userId="0b439ecf-2ca1-4fa7-8eb1-67fa1db3661c" providerId="ADAL" clId="{E9535C6A-F928-4B6C-A3B3-76DFDCD1A122}" dt="2024-01-15T17:20:53.611" v="5733" actId="1076"/>
          <ac:spMkLst>
            <pc:docMk/>
            <pc:sldMk cId="839565306" sldId="373"/>
            <ac:spMk id="6" creationId="{F0BAAF7A-B9D2-EB82-173C-8C1E89B7E458}"/>
          </ac:spMkLst>
        </pc:spChg>
        <pc:spChg chg="add mod">
          <ac:chgData name="Rosie Hayward" userId="0b439ecf-2ca1-4fa7-8eb1-67fa1db3661c" providerId="ADAL" clId="{E9535C6A-F928-4B6C-A3B3-76DFDCD1A122}" dt="2024-01-15T17:31:01.683" v="5771"/>
          <ac:spMkLst>
            <pc:docMk/>
            <pc:sldMk cId="839565306" sldId="373"/>
            <ac:spMk id="9" creationId="{5EF1A445-9B75-F11A-8E3A-BCB952D4D1D3}"/>
          </ac:spMkLst>
        </pc:spChg>
        <pc:picChg chg="del">
          <ac:chgData name="Rosie Hayward" userId="0b439ecf-2ca1-4fa7-8eb1-67fa1db3661c" providerId="ADAL" clId="{E9535C6A-F928-4B6C-A3B3-76DFDCD1A122}" dt="2024-01-15T15:13:18.146" v="5379" actId="478"/>
          <ac:picMkLst>
            <pc:docMk/>
            <pc:sldMk cId="839565306" sldId="373"/>
            <ac:picMk id="4" creationId="{FF490CB6-9A40-02CE-DF59-FF24F2795B6F}"/>
          </ac:picMkLst>
        </pc:picChg>
        <pc:picChg chg="add mod">
          <ac:chgData name="Rosie Hayward" userId="0b439ecf-2ca1-4fa7-8eb1-67fa1db3661c" providerId="ADAL" clId="{E9535C6A-F928-4B6C-A3B3-76DFDCD1A122}" dt="2024-01-15T16:45:17.081" v="5383" actId="1076"/>
          <ac:picMkLst>
            <pc:docMk/>
            <pc:sldMk cId="839565306" sldId="373"/>
            <ac:picMk id="8" creationId="{3AF71EAA-B895-ED80-6253-2F60125E77F9}"/>
          </ac:picMkLst>
        </pc:picChg>
      </pc:sldChg>
      <pc:sldChg chg="modSp add">
        <pc:chgData name="Rosie Hayward" userId="0b439ecf-2ca1-4fa7-8eb1-67fa1db3661c" providerId="ADAL" clId="{E9535C6A-F928-4B6C-A3B3-76DFDCD1A122}" dt="2024-01-15T18:37:52.649" v="6314"/>
        <pc:sldMkLst>
          <pc:docMk/>
          <pc:sldMk cId="1437849912" sldId="374"/>
        </pc:sldMkLst>
        <pc:spChg chg="mod">
          <ac:chgData name="Rosie Hayward" userId="0b439ecf-2ca1-4fa7-8eb1-67fa1db3661c" providerId="ADAL" clId="{E9535C6A-F928-4B6C-A3B3-76DFDCD1A122}" dt="2024-01-15T17:54:57.340" v="6200" actId="114"/>
          <ac:spMkLst>
            <pc:docMk/>
            <pc:sldMk cId="1437849912" sldId="374"/>
            <ac:spMk id="4" creationId="{7E0792FC-CC28-E01A-12C7-675A80832495}"/>
          </ac:spMkLst>
        </pc:spChg>
        <pc:spChg chg="mod">
          <ac:chgData name="Rosie Hayward" userId="0b439ecf-2ca1-4fa7-8eb1-67fa1db3661c" providerId="ADAL" clId="{E9535C6A-F928-4B6C-A3B3-76DFDCD1A122}" dt="2024-01-15T18:37:52.649" v="6314"/>
          <ac:spMkLst>
            <pc:docMk/>
            <pc:sldMk cId="1437849912" sldId="374"/>
            <ac:spMk id="5" creationId="{BEB1E8E2-87E0-8CAB-48DA-CCD09BCD3DFE}"/>
          </ac:spMkLst>
        </pc:spChg>
      </pc:sldChg>
      <pc:sldChg chg="modSp add mod">
        <pc:chgData name="Rosie Hayward" userId="0b439ecf-2ca1-4fa7-8eb1-67fa1db3661c" providerId="ADAL" clId="{E9535C6A-F928-4B6C-A3B3-76DFDCD1A122}" dt="2024-01-18T17:04:16.647" v="6902" actId="947"/>
        <pc:sldMkLst>
          <pc:docMk/>
          <pc:sldMk cId="2385858688" sldId="375"/>
        </pc:sldMkLst>
        <pc:spChg chg="mod">
          <ac:chgData name="Rosie Hayward" userId="0b439ecf-2ca1-4fa7-8eb1-67fa1db3661c" providerId="ADAL" clId="{E9535C6A-F928-4B6C-A3B3-76DFDCD1A122}" dt="2024-01-15T18:36:41.337" v="6309"/>
          <ac:spMkLst>
            <pc:docMk/>
            <pc:sldMk cId="2385858688" sldId="375"/>
            <ac:spMk id="3" creationId="{3EF17D5B-3CAB-5484-910E-5AAD691173C6}"/>
          </ac:spMkLst>
        </pc:spChg>
        <pc:spChg chg="mod">
          <ac:chgData name="Rosie Hayward" userId="0b439ecf-2ca1-4fa7-8eb1-67fa1db3661c" providerId="ADAL" clId="{E9535C6A-F928-4B6C-A3B3-76DFDCD1A122}" dt="2024-01-18T17:04:16.647" v="6902" actId="947"/>
          <ac:spMkLst>
            <pc:docMk/>
            <pc:sldMk cId="2385858688" sldId="375"/>
            <ac:spMk id="7" creationId="{028786BF-80A2-1C06-A271-9120BB0E0FB5}"/>
          </ac:spMkLst>
        </pc:spChg>
      </pc:sldChg>
      <pc:sldChg chg="modSp add">
        <pc:chgData name="Rosie Hayward" userId="0b439ecf-2ca1-4fa7-8eb1-67fa1db3661c" providerId="ADAL" clId="{E9535C6A-F928-4B6C-A3B3-76DFDCD1A122}" dt="2024-01-15T18:38:14.732" v="6319"/>
        <pc:sldMkLst>
          <pc:docMk/>
          <pc:sldMk cId="2357558832" sldId="376"/>
        </pc:sldMkLst>
        <pc:spChg chg="mod">
          <ac:chgData name="Rosie Hayward" userId="0b439ecf-2ca1-4fa7-8eb1-67fa1db3661c" providerId="ADAL" clId="{E9535C6A-F928-4B6C-A3B3-76DFDCD1A122}" dt="2024-01-15T18:38:14.732" v="6319"/>
          <ac:spMkLst>
            <pc:docMk/>
            <pc:sldMk cId="2357558832" sldId="376"/>
            <ac:spMk id="5" creationId="{BEB1E8E2-87E0-8CAB-48DA-CCD09BCD3DFE}"/>
          </ac:spMkLst>
        </pc:spChg>
      </pc:sldChg>
      <pc:sldChg chg="modSp add mod">
        <pc:chgData name="Rosie Hayward" userId="0b439ecf-2ca1-4fa7-8eb1-67fa1db3661c" providerId="ADAL" clId="{E9535C6A-F928-4B6C-A3B3-76DFDCD1A122}" dt="2024-01-15T18:26:57.755" v="6307" actId="20577"/>
        <pc:sldMkLst>
          <pc:docMk/>
          <pc:sldMk cId="3793305592" sldId="377"/>
        </pc:sldMkLst>
        <pc:spChg chg="mod">
          <ac:chgData name="Rosie Hayward" userId="0b439ecf-2ca1-4fa7-8eb1-67fa1db3661c" providerId="ADAL" clId="{E9535C6A-F928-4B6C-A3B3-76DFDCD1A122}" dt="2024-01-15T18:26:57.755" v="6307" actId="20577"/>
          <ac:spMkLst>
            <pc:docMk/>
            <pc:sldMk cId="3793305592" sldId="377"/>
            <ac:spMk id="3" creationId="{3EF17D5B-3CAB-5484-910E-5AAD691173C6}"/>
          </ac:spMkLst>
        </pc:spChg>
        <pc:spChg chg="mod">
          <ac:chgData name="Rosie Hayward" userId="0b439ecf-2ca1-4fa7-8eb1-67fa1db3661c" providerId="ADAL" clId="{E9535C6A-F928-4B6C-A3B3-76DFDCD1A122}" dt="2024-01-15T18:26:48.501" v="6299" actId="20577"/>
          <ac:spMkLst>
            <pc:docMk/>
            <pc:sldMk cId="3793305592" sldId="377"/>
            <ac:spMk id="7" creationId="{028786BF-80A2-1C06-A271-9120BB0E0FB5}"/>
          </ac:spMkLst>
        </pc:spChg>
      </pc:sldChg>
      <pc:sldChg chg="delSp modSp add del mod ord">
        <pc:chgData name="Rosie Hayward" userId="0b439ecf-2ca1-4fa7-8eb1-67fa1db3661c" providerId="ADAL" clId="{E9535C6A-F928-4B6C-A3B3-76DFDCD1A122}" dt="2024-01-15T18:48:50.834" v="6519" actId="2696"/>
        <pc:sldMkLst>
          <pc:docMk/>
          <pc:sldMk cId="73234032" sldId="378"/>
        </pc:sldMkLst>
        <pc:spChg chg="mod">
          <ac:chgData name="Rosie Hayward" userId="0b439ecf-2ca1-4fa7-8eb1-67fa1db3661c" providerId="ADAL" clId="{E9535C6A-F928-4B6C-A3B3-76DFDCD1A122}" dt="2024-01-15T18:44:26.252" v="6339" actId="20577"/>
          <ac:spMkLst>
            <pc:docMk/>
            <pc:sldMk cId="73234032" sldId="378"/>
            <ac:spMk id="2" creationId="{501B6B45-486A-BA84-9D45-B01717273AE7}"/>
          </ac:spMkLst>
        </pc:spChg>
        <pc:spChg chg="del">
          <ac:chgData name="Rosie Hayward" userId="0b439ecf-2ca1-4fa7-8eb1-67fa1db3661c" providerId="ADAL" clId="{E9535C6A-F928-4B6C-A3B3-76DFDCD1A122}" dt="2024-01-15T18:44:31.393" v="6341" actId="478"/>
          <ac:spMkLst>
            <pc:docMk/>
            <pc:sldMk cId="73234032" sldId="378"/>
            <ac:spMk id="4" creationId="{7E0792FC-CC28-E01A-12C7-675A80832495}"/>
          </ac:spMkLst>
        </pc:spChg>
        <pc:spChg chg="del">
          <ac:chgData name="Rosie Hayward" userId="0b439ecf-2ca1-4fa7-8eb1-67fa1db3661c" providerId="ADAL" clId="{E9535C6A-F928-4B6C-A3B3-76DFDCD1A122}" dt="2024-01-15T18:44:30.090" v="6340" actId="478"/>
          <ac:spMkLst>
            <pc:docMk/>
            <pc:sldMk cId="73234032" sldId="378"/>
            <ac:spMk id="5" creationId="{BEB1E8E2-87E0-8CAB-48DA-CCD09BCD3DFE}"/>
          </ac:spMkLst>
        </pc:spChg>
        <pc:spChg chg="mod">
          <ac:chgData name="Rosie Hayward" userId="0b439ecf-2ca1-4fa7-8eb1-67fa1db3661c" providerId="ADAL" clId="{E9535C6A-F928-4B6C-A3B3-76DFDCD1A122}" dt="2024-01-15T18:44:33.669" v="6342" actId="20577"/>
          <ac:spMkLst>
            <pc:docMk/>
            <pc:sldMk cId="73234032" sldId="378"/>
            <ac:spMk id="7" creationId="{028786BF-80A2-1C06-A271-9120BB0E0FB5}"/>
          </ac:spMkLst>
        </pc:spChg>
      </pc:sldChg>
      <pc:sldChg chg="addSp modSp add mod ord">
        <pc:chgData name="Rosie Hayward" userId="0b439ecf-2ca1-4fa7-8eb1-67fa1db3661c" providerId="ADAL" clId="{E9535C6A-F928-4B6C-A3B3-76DFDCD1A122}" dt="2024-01-15T18:52:47.329" v="6643" actId="20577"/>
        <pc:sldMkLst>
          <pc:docMk/>
          <pc:sldMk cId="2553925183" sldId="379"/>
        </pc:sldMkLst>
        <pc:spChg chg="mod">
          <ac:chgData name="Rosie Hayward" userId="0b439ecf-2ca1-4fa7-8eb1-67fa1db3661c" providerId="ADAL" clId="{E9535C6A-F928-4B6C-A3B3-76DFDCD1A122}" dt="2024-01-15T18:45:46.203" v="6389" actId="20577"/>
          <ac:spMkLst>
            <pc:docMk/>
            <pc:sldMk cId="2553925183" sldId="379"/>
            <ac:spMk id="2" creationId="{501B6B45-486A-BA84-9D45-B01717273AE7}"/>
          </ac:spMkLst>
        </pc:spChg>
        <pc:spChg chg="add mod">
          <ac:chgData name="Rosie Hayward" userId="0b439ecf-2ca1-4fa7-8eb1-67fa1db3661c" providerId="ADAL" clId="{E9535C6A-F928-4B6C-A3B3-76DFDCD1A122}" dt="2024-01-15T18:52:47.329" v="6643" actId="20577"/>
          <ac:spMkLst>
            <pc:docMk/>
            <pc:sldMk cId="2553925183" sldId="379"/>
            <ac:spMk id="3" creationId="{73E39033-F895-3AF4-3C00-B9FADA6EE7CC}"/>
          </ac:spMkLst>
        </pc:spChg>
        <pc:spChg chg="mod">
          <ac:chgData name="Rosie Hayward" userId="0b439ecf-2ca1-4fa7-8eb1-67fa1db3661c" providerId="ADAL" clId="{E9535C6A-F928-4B6C-A3B3-76DFDCD1A122}" dt="2024-01-15T18:46:56.769" v="6498" actId="20577"/>
          <ac:spMkLst>
            <pc:docMk/>
            <pc:sldMk cId="2553925183" sldId="379"/>
            <ac:spMk id="7" creationId="{028786BF-80A2-1C06-A271-9120BB0E0FB5}"/>
          </ac:spMkLst>
        </pc:spChg>
      </pc:sldChg>
      <pc:sldChg chg="delSp modSp add mod">
        <pc:chgData name="Rosie Hayward" userId="0b439ecf-2ca1-4fa7-8eb1-67fa1db3661c" providerId="ADAL" clId="{E9535C6A-F928-4B6C-A3B3-76DFDCD1A122}" dt="2024-01-15T18:49:17.644" v="6524" actId="20577"/>
        <pc:sldMkLst>
          <pc:docMk/>
          <pc:sldMk cId="3808232509" sldId="380"/>
        </pc:sldMkLst>
        <pc:spChg chg="del">
          <ac:chgData name="Rosie Hayward" userId="0b439ecf-2ca1-4fa7-8eb1-67fa1db3661c" providerId="ADAL" clId="{E9535C6A-F928-4B6C-A3B3-76DFDCD1A122}" dt="2024-01-15T18:49:06.705" v="6522" actId="478"/>
          <ac:spMkLst>
            <pc:docMk/>
            <pc:sldMk cId="3808232509" sldId="380"/>
            <ac:spMk id="4" creationId="{7E0792FC-CC28-E01A-12C7-675A80832495}"/>
          </ac:spMkLst>
        </pc:spChg>
        <pc:spChg chg="del">
          <ac:chgData name="Rosie Hayward" userId="0b439ecf-2ca1-4fa7-8eb1-67fa1db3661c" providerId="ADAL" clId="{E9535C6A-F928-4B6C-A3B3-76DFDCD1A122}" dt="2024-01-15T18:49:05.333" v="6521" actId="478"/>
          <ac:spMkLst>
            <pc:docMk/>
            <pc:sldMk cId="3808232509" sldId="380"/>
            <ac:spMk id="5" creationId="{BEB1E8E2-87E0-8CAB-48DA-CCD09BCD3DFE}"/>
          </ac:spMkLst>
        </pc:spChg>
        <pc:spChg chg="mod">
          <ac:chgData name="Rosie Hayward" userId="0b439ecf-2ca1-4fa7-8eb1-67fa1db3661c" providerId="ADAL" clId="{E9535C6A-F928-4B6C-A3B3-76DFDCD1A122}" dt="2024-01-15T18:49:17.644" v="6524" actId="20577"/>
          <ac:spMkLst>
            <pc:docMk/>
            <pc:sldMk cId="3808232509" sldId="380"/>
            <ac:spMk id="7" creationId="{028786BF-80A2-1C06-A271-9120BB0E0FB5}"/>
          </ac:spMkLst>
        </pc:spChg>
      </pc:sldChg>
      <pc:sldChg chg="delSp modSp add mod">
        <pc:chgData name="Rosie Hayward" userId="0b439ecf-2ca1-4fa7-8eb1-67fa1db3661c" providerId="ADAL" clId="{E9535C6A-F928-4B6C-A3B3-76DFDCD1A122}" dt="2024-01-15T18:52:00.489" v="6634" actId="20577"/>
        <pc:sldMkLst>
          <pc:docMk/>
          <pc:sldMk cId="1476802805" sldId="381"/>
        </pc:sldMkLst>
        <pc:spChg chg="del">
          <ac:chgData name="Rosie Hayward" userId="0b439ecf-2ca1-4fa7-8eb1-67fa1db3661c" providerId="ADAL" clId="{E9535C6A-F928-4B6C-A3B3-76DFDCD1A122}" dt="2024-01-15T18:51:00.115" v="6604" actId="478"/>
          <ac:spMkLst>
            <pc:docMk/>
            <pc:sldMk cId="1476802805" sldId="381"/>
            <ac:spMk id="4" creationId="{7E0792FC-CC28-E01A-12C7-675A80832495}"/>
          </ac:spMkLst>
        </pc:spChg>
        <pc:spChg chg="mod">
          <ac:chgData name="Rosie Hayward" userId="0b439ecf-2ca1-4fa7-8eb1-67fa1db3661c" providerId="ADAL" clId="{E9535C6A-F928-4B6C-A3B3-76DFDCD1A122}" dt="2024-01-15T18:52:00.489" v="6634" actId="20577"/>
          <ac:spMkLst>
            <pc:docMk/>
            <pc:sldMk cId="1476802805" sldId="381"/>
            <ac:spMk id="5" creationId="{BEB1E8E2-87E0-8CAB-48DA-CCD09BCD3DFE}"/>
          </ac:spMkLst>
        </pc:spChg>
        <pc:spChg chg="mod">
          <ac:chgData name="Rosie Hayward" userId="0b439ecf-2ca1-4fa7-8eb1-67fa1db3661c" providerId="ADAL" clId="{E9535C6A-F928-4B6C-A3B3-76DFDCD1A122}" dt="2024-01-15T18:50:55.424" v="6603" actId="20577"/>
          <ac:spMkLst>
            <pc:docMk/>
            <pc:sldMk cId="1476802805" sldId="381"/>
            <ac:spMk id="7" creationId="{028786BF-80A2-1C06-A271-9120BB0E0FB5}"/>
          </ac:spMkLst>
        </pc:spChg>
      </pc:sldChg>
      <pc:sldChg chg="modSp add mod">
        <pc:chgData name="Rosie Hayward" userId="0b439ecf-2ca1-4fa7-8eb1-67fa1db3661c" providerId="ADAL" clId="{E9535C6A-F928-4B6C-A3B3-76DFDCD1A122}" dt="2024-01-18T17:13:17.453" v="6929" actId="27636"/>
        <pc:sldMkLst>
          <pc:docMk/>
          <pc:sldMk cId="2033777155" sldId="404"/>
        </pc:sldMkLst>
        <pc:spChg chg="mod">
          <ac:chgData name="Rosie Hayward" userId="0b439ecf-2ca1-4fa7-8eb1-67fa1db3661c" providerId="ADAL" clId="{E9535C6A-F928-4B6C-A3B3-76DFDCD1A122}" dt="2024-01-18T17:13:17.453" v="6929" actId="27636"/>
          <ac:spMkLst>
            <pc:docMk/>
            <pc:sldMk cId="2033777155" sldId="404"/>
            <ac:spMk id="3" creationId="{1011E8E6-BAE2-12D4-C3E8-2A6711D967A4}"/>
          </ac:spMkLst>
        </pc:spChg>
      </pc:sldChg>
      <pc:sldChg chg="modSp add mod">
        <pc:chgData name="Rosie Hayward" userId="0b439ecf-2ca1-4fa7-8eb1-67fa1db3661c" providerId="ADAL" clId="{E9535C6A-F928-4B6C-A3B3-76DFDCD1A122}" dt="2024-01-18T17:13:55.688" v="6966" actId="20577"/>
        <pc:sldMkLst>
          <pc:docMk/>
          <pc:sldMk cId="487312030" sldId="405"/>
        </pc:sldMkLst>
        <pc:spChg chg="mod">
          <ac:chgData name="Rosie Hayward" userId="0b439ecf-2ca1-4fa7-8eb1-67fa1db3661c" providerId="ADAL" clId="{E9535C6A-F928-4B6C-A3B3-76DFDCD1A122}" dt="2024-01-18T17:13:55.688" v="6966" actId="20577"/>
          <ac:spMkLst>
            <pc:docMk/>
            <pc:sldMk cId="487312030" sldId="405"/>
            <ac:spMk id="3" creationId="{1011E8E6-BAE2-12D4-C3E8-2A6711D967A4}"/>
          </ac:spMkLst>
        </pc:spChg>
      </pc:sldChg>
    </pc:docChg>
  </pc:docChgLst>
  <pc:docChgLst>
    <pc:chgData name="Rosie Hayward" userId="0b439ecf-2ca1-4fa7-8eb1-67fa1db3661c" providerId="ADAL" clId="{D0AB8E4A-DE25-4DE3-B4AC-CF5D59B19A0B}"/>
    <pc:docChg chg="undo redo custSel addSld delSld modSld sldOrd">
      <pc:chgData name="Rosie Hayward" userId="0b439ecf-2ca1-4fa7-8eb1-67fa1db3661c" providerId="ADAL" clId="{D0AB8E4A-DE25-4DE3-B4AC-CF5D59B19A0B}" dt="2024-01-23T10:27:36.426" v="9759" actId="20577"/>
      <pc:docMkLst>
        <pc:docMk/>
      </pc:docMkLst>
      <pc:sldChg chg="delSp modSp mod">
        <pc:chgData name="Rosie Hayward" userId="0b439ecf-2ca1-4fa7-8eb1-67fa1db3661c" providerId="ADAL" clId="{D0AB8E4A-DE25-4DE3-B4AC-CF5D59B19A0B}" dt="2024-01-16T17:59:40.718" v="8695" actId="20577"/>
        <pc:sldMkLst>
          <pc:docMk/>
          <pc:sldMk cId="3193392294" sldId="257"/>
        </pc:sldMkLst>
        <pc:spChg chg="mod">
          <ac:chgData name="Rosie Hayward" userId="0b439ecf-2ca1-4fa7-8eb1-67fa1db3661c" providerId="ADAL" clId="{D0AB8E4A-DE25-4DE3-B4AC-CF5D59B19A0B}" dt="2024-01-02T12:49:05.165" v="694" actId="20577"/>
          <ac:spMkLst>
            <pc:docMk/>
            <pc:sldMk cId="3193392294" sldId="257"/>
            <ac:spMk id="20" creationId="{08ABEC99-6BE7-C686-1CDA-D211427C02F2}"/>
          </ac:spMkLst>
        </pc:spChg>
        <pc:spChg chg="del mod">
          <ac:chgData name="Rosie Hayward" userId="0b439ecf-2ca1-4fa7-8eb1-67fa1db3661c" providerId="ADAL" clId="{D0AB8E4A-DE25-4DE3-B4AC-CF5D59B19A0B}" dt="2024-01-02T11:05:29.010" v="20" actId="478"/>
          <ac:spMkLst>
            <pc:docMk/>
            <pc:sldMk cId="3193392294" sldId="257"/>
            <ac:spMk id="21" creationId="{0918B6B0-F869-3A7A-10A8-CB299E5B4BDE}"/>
          </ac:spMkLst>
        </pc:spChg>
        <pc:spChg chg="mod">
          <ac:chgData name="Rosie Hayward" userId="0b439ecf-2ca1-4fa7-8eb1-67fa1db3661c" providerId="ADAL" clId="{D0AB8E4A-DE25-4DE3-B4AC-CF5D59B19A0B}" dt="2024-01-02T11:05:46.204" v="44" actId="20577"/>
          <ac:spMkLst>
            <pc:docMk/>
            <pc:sldMk cId="3193392294" sldId="257"/>
            <ac:spMk id="23" creationId="{D84C8D36-B53F-B770-EC1F-173406B66EFF}"/>
          </ac:spMkLst>
        </pc:spChg>
        <pc:spChg chg="mod">
          <ac:chgData name="Rosie Hayward" userId="0b439ecf-2ca1-4fa7-8eb1-67fa1db3661c" providerId="ADAL" clId="{D0AB8E4A-DE25-4DE3-B4AC-CF5D59B19A0B}" dt="2024-01-16T17:59:40.718" v="8695" actId="20577"/>
          <ac:spMkLst>
            <pc:docMk/>
            <pc:sldMk cId="3193392294" sldId="257"/>
            <ac:spMk id="24" creationId="{781DE7F7-199A-C7A1-3D98-BD9E4822D1FE}"/>
          </ac:spMkLst>
        </pc:spChg>
      </pc:sldChg>
      <pc:sldChg chg="modSp mod">
        <pc:chgData name="Rosie Hayward" userId="0b439ecf-2ca1-4fa7-8eb1-67fa1db3661c" providerId="ADAL" clId="{D0AB8E4A-DE25-4DE3-B4AC-CF5D59B19A0B}" dt="2024-01-02T12:51:05.430" v="826" actId="20577"/>
        <pc:sldMkLst>
          <pc:docMk/>
          <pc:sldMk cId="3204819900" sldId="258"/>
        </pc:sldMkLst>
        <pc:spChg chg="mod">
          <ac:chgData name="Rosie Hayward" userId="0b439ecf-2ca1-4fa7-8eb1-67fa1db3661c" providerId="ADAL" clId="{D0AB8E4A-DE25-4DE3-B4AC-CF5D59B19A0B}" dt="2024-01-02T12:51:05.430" v="826" actId="20577"/>
          <ac:spMkLst>
            <pc:docMk/>
            <pc:sldMk cId="3204819900" sldId="258"/>
            <ac:spMk id="8" creationId="{DFB0FE68-D149-1E70-F2C2-083049E29F45}"/>
          </ac:spMkLst>
        </pc:spChg>
        <pc:graphicFrameChg chg="modGraphic">
          <ac:chgData name="Rosie Hayward" userId="0b439ecf-2ca1-4fa7-8eb1-67fa1db3661c" providerId="ADAL" clId="{D0AB8E4A-DE25-4DE3-B4AC-CF5D59B19A0B}" dt="2024-01-02T12:48:50.901" v="693" actId="20577"/>
          <ac:graphicFrameMkLst>
            <pc:docMk/>
            <pc:sldMk cId="3204819900" sldId="258"/>
            <ac:graphicFrameMk id="12" creationId="{227D5F50-2C5E-5FA6-3A51-FCBC4FC52D97}"/>
          </ac:graphicFrameMkLst>
        </pc:graphicFrameChg>
      </pc:sldChg>
      <pc:sldChg chg="modSp mod">
        <pc:chgData name="Rosie Hayward" userId="0b439ecf-2ca1-4fa7-8eb1-67fa1db3661c" providerId="ADAL" clId="{D0AB8E4A-DE25-4DE3-B4AC-CF5D59B19A0B}" dt="2024-01-02T11:08:05.075" v="248" actId="20577"/>
        <pc:sldMkLst>
          <pc:docMk/>
          <pc:sldMk cId="4056077354" sldId="298"/>
        </pc:sldMkLst>
        <pc:spChg chg="mod">
          <ac:chgData name="Rosie Hayward" userId="0b439ecf-2ca1-4fa7-8eb1-67fa1db3661c" providerId="ADAL" clId="{D0AB8E4A-DE25-4DE3-B4AC-CF5D59B19A0B}" dt="2024-01-02T11:08:05.075" v="248" actId="20577"/>
          <ac:spMkLst>
            <pc:docMk/>
            <pc:sldMk cId="4056077354" sldId="298"/>
            <ac:spMk id="3" creationId="{1011E8E6-BAE2-12D4-C3E8-2A6711D967A4}"/>
          </ac:spMkLst>
        </pc:spChg>
      </pc:sldChg>
      <pc:sldChg chg="modSp mod">
        <pc:chgData name="Rosie Hayward" userId="0b439ecf-2ca1-4fa7-8eb1-67fa1db3661c" providerId="ADAL" clId="{D0AB8E4A-DE25-4DE3-B4AC-CF5D59B19A0B}" dt="2024-01-02T11:20:24.818" v="311" actId="20577"/>
        <pc:sldMkLst>
          <pc:docMk/>
          <pc:sldMk cId="1542459731" sldId="299"/>
        </pc:sldMkLst>
        <pc:spChg chg="mod">
          <ac:chgData name="Rosie Hayward" userId="0b439ecf-2ca1-4fa7-8eb1-67fa1db3661c" providerId="ADAL" clId="{D0AB8E4A-DE25-4DE3-B4AC-CF5D59B19A0B}" dt="2024-01-02T11:20:24.818" v="311" actId="20577"/>
          <ac:spMkLst>
            <pc:docMk/>
            <pc:sldMk cId="1542459731" sldId="299"/>
            <ac:spMk id="3" creationId="{1011E8E6-BAE2-12D4-C3E8-2A6711D967A4}"/>
          </ac:spMkLst>
        </pc:spChg>
      </pc:sldChg>
      <pc:sldChg chg="del">
        <pc:chgData name="Rosie Hayward" userId="0b439ecf-2ca1-4fa7-8eb1-67fa1db3661c" providerId="ADAL" clId="{D0AB8E4A-DE25-4DE3-B4AC-CF5D59B19A0B}" dt="2024-01-02T15:48:51.432" v="1778" actId="47"/>
        <pc:sldMkLst>
          <pc:docMk/>
          <pc:sldMk cId="2498017020" sldId="300"/>
        </pc:sldMkLst>
      </pc:sldChg>
      <pc:sldChg chg="del">
        <pc:chgData name="Rosie Hayward" userId="0b439ecf-2ca1-4fa7-8eb1-67fa1db3661c" providerId="ADAL" clId="{D0AB8E4A-DE25-4DE3-B4AC-CF5D59B19A0B}" dt="2024-01-02T11:09:56.767" v="250" actId="47"/>
        <pc:sldMkLst>
          <pc:docMk/>
          <pc:sldMk cId="443248064" sldId="301"/>
        </pc:sldMkLst>
      </pc:sldChg>
      <pc:sldChg chg="del">
        <pc:chgData name="Rosie Hayward" userId="0b439ecf-2ca1-4fa7-8eb1-67fa1db3661c" providerId="ADAL" clId="{D0AB8E4A-DE25-4DE3-B4AC-CF5D59B19A0B}" dt="2024-01-02T11:10:03.968" v="264" actId="47"/>
        <pc:sldMkLst>
          <pc:docMk/>
          <pc:sldMk cId="989092777" sldId="302"/>
        </pc:sldMkLst>
      </pc:sldChg>
      <pc:sldChg chg="del">
        <pc:chgData name="Rosie Hayward" userId="0b439ecf-2ca1-4fa7-8eb1-67fa1db3661c" providerId="ADAL" clId="{D0AB8E4A-DE25-4DE3-B4AC-CF5D59B19A0B}" dt="2024-01-02T11:10:04.839" v="266" actId="47"/>
        <pc:sldMkLst>
          <pc:docMk/>
          <pc:sldMk cId="58731558" sldId="303"/>
        </pc:sldMkLst>
      </pc:sldChg>
      <pc:sldChg chg="del">
        <pc:chgData name="Rosie Hayward" userId="0b439ecf-2ca1-4fa7-8eb1-67fa1db3661c" providerId="ADAL" clId="{D0AB8E4A-DE25-4DE3-B4AC-CF5D59B19A0B}" dt="2024-01-02T11:10:11.795" v="277" actId="47"/>
        <pc:sldMkLst>
          <pc:docMk/>
          <pc:sldMk cId="1403060346" sldId="304"/>
        </pc:sldMkLst>
      </pc:sldChg>
      <pc:sldChg chg="del">
        <pc:chgData name="Rosie Hayward" userId="0b439ecf-2ca1-4fa7-8eb1-67fa1db3661c" providerId="ADAL" clId="{D0AB8E4A-DE25-4DE3-B4AC-CF5D59B19A0B}" dt="2024-01-02T11:10:07.950" v="272" actId="47"/>
        <pc:sldMkLst>
          <pc:docMk/>
          <pc:sldMk cId="1449008641" sldId="305"/>
        </pc:sldMkLst>
      </pc:sldChg>
      <pc:sldChg chg="del">
        <pc:chgData name="Rosie Hayward" userId="0b439ecf-2ca1-4fa7-8eb1-67fa1db3661c" providerId="ADAL" clId="{D0AB8E4A-DE25-4DE3-B4AC-CF5D59B19A0B}" dt="2024-01-02T11:10:08.896" v="273" actId="47"/>
        <pc:sldMkLst>
          <pc:docMk/>
          <pc:sldMk cId="2487593680" sldId="306"/>
        </pc:sldMkLst>
      </pc:sldChg>
      <pc:sldChg chg="del">
        <pc:chgData name="Rosie Hayward" userId="0b439ecf-2ca1-4fa7-8eb1-67fa1db3661c" providerId="ADAL" clId="{D0AB8E4A-DE25-4DE3-B4AC-CF5D59B19A0B}" dt="2024-01-02T11:10:10.228" v="274" actId="47"/>
        <pc:sldMkLst>
          <pc:docMk/>
          <pc:sldMk cId="3674107801" sldId="307"/>
        </pc:sldMkLst>
      </pc:sldChg>
      <pc:sldChg chg="modSp mod">
        <pc:chgData name="Rosie Hayward" userId="0b439ecf-2ca1-4fa7-8eb1-67fa1db3661c" providerId="ADAL" clId="{D0AB8E4A-DE25-4DE3-B4AC-CF5D59B19A0B}" dt="2024-01-02T12:55:51.011" v="1379" actId="404"/>
        <pc:sldMkLst>
          <pc:docMk/>
          <pc:sldMk cId="472956067" sldId="308"/>
        </pc:sldMkLst>
        <pc:spChg chg="mod">
          <ac:chgData name="Rosie Hayward" userId="0b439ecf-2ca1-4fa7-8eb1-67fa1db3661c" providerId="ADAL" clId="{D0AB8E4A-DE25-4DE3-B4AC-CF5D59B19A0B}" dt="2024-01-02T12:55:51.011" v="1379" actId="404"/>
          <ac:spMkLst>
            <pc:docMk/>
            <pc:sldMk cId="472956067" sldId="308"/>
            <ac:spMk id="7" creationId="{028786BF-80A2-1C06-A271-9120BB0E0FB5}"/>
          </ac:spMkLst>
        </pc:spChg>
      </pc:sldChg>
      <pc:sldChg chg="del">
        <pc:chgData name="Rosie Hayward" userId="0b439ecf-2ca1-4fa7-8eb1-67fa1db3661c" providerId="ADAL" clId="{D0AB8E4A-DE25-4DE3-B4AC-CF5D59B19A0B}" dt="2024-01-02T11:10:10.969" v="275" actId="47"/>
        <pc:sldMkLst>
          <pc:docMk/>
          <pc:sldMk cId="158222600" sldId="312"/>
        </pc:sldMkLst>
      </pc:sldChg>
      <pc:sldChg chg="del">
        <pc:chgData name="Rosie Hayward" userId="0b439ecf-2ca1-4fa7-8eb1-67fa1db3661c" providerId="ADAL" clId="{D0AB8E4A-DE25-4DE3-B4AC-CF5D59B19A0B}" dt="2024-01-02T11:09:40.605" v="249" actId="47"/>
        <pc:sldMkLst>
          <pc:docMk/>
          <pc:sldMk cId="2104156235" sldId="314"/>
        </pc:sldMkLst>
      </pc:sldChg>
      <pc:sldChg chg="del">
        <pc:chgData name="Rosie Hayward" userId="0b439ecf-2ca1-4fa7-8eb1-67fa1db3661c" providerId="ADAL" clId="{D0AB8E4A-DE25-4DE3-B4AC-CF5D59B19A0B}" dt="2024-01-02T15:48:50.355" v="1777" actId="47"/>
        <pc:sldMkLst>
          <pc:docMk/>
          <pc:sldMk cId="2003219257" sldId="315"/>
        </pc:sldMkLst>
      </pc:sldChg>
      <pc:sldChg chg="del">
        <pc:chgData name="Rosie Hayward" userId="0b439ecf-2ca1-4fa7-8eb1-67fa1db3661c" providerId="ADAL" clId="{D0AB8E4A-DE25-4DE3-B4AC-CF5D59B19A0B}" dt="2024-01-02T11:10:02.793" v="262" actId="47"/>
        <pc:sldMkLst>
          <pc:docMk/>
          <pc:sldMk cId="2508315637" sldId="316"/>
        </pc:sldMkLst>
      </pc:sldChg>
      <pc:sldChg chg="del">
        <pc:chgData name="Rosie Hayward" userId="0b439ecf-2ca1-4fa7-8eb1-67fa1db3661c" providerId="ADAL" clId="{D0AB8E4A-DE25-4DE3-B4AC-CF5D59B19A0B}" dt="2024-01-02T11:10:03.263" v="263" actId="47"/>
        <pc:sldMkLst>
          <pc:docMk/>
          <pc:sldMk cId="3957025503" sldId="317"/>
        </pc:sldMkLst>
      </pc:sldChg>
      <pc:sldChg chg="del">
        <pc:chgData name="Rosie Hayward" userId="0b439ecf-2ca1-4fa7-8eb1-67fa1db3661c" providerId="ADAL" clId="{D0AB8E4A-DE25-4DE3-B4AC-CF5D59B19A0B}" dt="2024-01-02T15:46:34.345" v="1773" actId="47"/>
        <pc:sldMkLst>
          <pc:docMk/>
          <pc:sldMk cId="2015184490" sldId="320"/>
        </pc:sldMkLst>
      </pc:sldChg>
      <pc:sldChg chg="del">
        <pc:chgData name="Rosie Hayward" userId="0b439ecf-2ca1-4fa7-8eb1-67fa1db3661c" providerId="ADAL" clId="{D0AB8E4A-DE25-4DE3-B4AC-CF5D59B19A0B}" dt="2024-01-02T11:10:11.426" v="276" actId="47"/>
        <pc:sldMkLst>
          <pc:docMk/>
          <pc:sldMk cId="345584618" sldId="321"/>
        </pc:sldMkLst>
      </pc:sldChg>
      <pc:sldChg chg="del">
        <pc:chgData name="Rosie Hayward" userId="0b439ecf-2ca1-4fa7-8eb1-67fa1db3661c" providerId="ADAL" clId="{D0AB8E4A-DE25-4DE3-B4AC-CF5D59B19A0B}" dt="2024-01-02T15:48:44.007" v="1775" actId="47"/>
        <pc:sldMkLst>
          <pc:docMk/>
          <pc:sldMk cId="1643228975" sldId="322"/>
        </pc:sldMkLst>
      </pc:sldChg>
      <pc:sldChg chg="del">
        <pc:chgData name="Rosie Hayward" userId="0b439ecf-2ca1-4fa7-8eb1-67fa1db3661c" providerId="ADAL" clId="{D0AB8E4A-DE25-4DE3-B4AC-CF5D59B19A0B}" dt="2024-01-02T15:48:45.871" v="1776" actId="47"/>
        <pc:sldMkLst>
          <pc:docMk/>
          <pc:sldMk cId="1714523452" sldId="323"/>
        </pc:sldMkLst>
      </pc:sldChg>
      <pc:sldChg chg="del">
        <pc:chgData name="Rosie Hayward" userId="0b439ecf-2ca1-4fa7-8eb1-67fa1db3661c" providerId="ADAL" clId="{D0AB8E4A-DE25-4DE3-B4AC-CF5D59B19A0B}" dt="2024-01-02T12:49:39.258" v="696" actId="47"/>
        <pc:sldMkLst>
          <pc:docMk/>
          <pc:sldMk cId="2351741968" sldId="325"/>
        </pc:sldMkLst>
      </pc:sldChg>
      <pc:sldChg chg="del">
        <pc:chgData name="Rosie Hayward" userId="0b439ecf-2ca1-4fa7-8eb1-67fa1db3661c" providerId="ADAL" clId="{D0AB8E4A-DE25-4DE3-B4AC-CF5D59B19A0B}" dt="2024-01-02T12:49:34.181" v="695" actId="47"/>
        <pc:sldMkLst>
          <pc:docMk/>
          <pc:sldMk cId="988177965" sldId="326"/>
        </pc:sldMkLst>
      </pc:sldChg>
      <pc:sldChg chg="del">
        <pc:chgData name="Rosie Hayward" userId="0b439ecf-2ca1-4fa7-8eb1-67fa1db3661c" providerId="ADAL" clId="{D0AB8E4A-DE25-4DE3-B4AC-CF5D59B19A0B}" dt="2024-01-02T11:11:31.766" v="282" actId="2696"/>
        <pc:sldMkLst>
          <pc:docMk/>
          <pc:sldMk cId="1654255109" sldId="327"/>
        </pc:sldMkLst>
      </pc:sldChg>
      <pc:sldChg chg="del">
        <pc:chgData name="Rosie Hayward" userId="0b439ecf-2ca1-4fa7-8eb1-67fa1db3661c" providerId="ADAL" clId="{D0AB8E4A-DE25-4DE3-B4AC-CF5D59B19A0B}" dt="2024-01-02T11:11:48.858" v="283" actId="2696"/>
        <pc:sldMkLst>
          <pc:docMk/>
          <pc:sldMk cId="1270106443" sldId="328"/>
        </pc:sldMkLst>
      </pc:sldChg>
      <pc:sldChg chg="del">
        <pc:chgData name="Rosie Hayward" userId="0b439ecf-2ca1-4fa7-8eb1-67fa1db3661c" providerId="ADAL" clId="{D0AB8E4A-DE25-4DE3-B4AC-CF5D59B19A0B}" dt="2024-01-02T11:10:04.188" v="265" actId="47"/>
        <pc:sldMkLst>
          <pc:docMk/>
          <pc:sldMk cId="390571750" sldId="329"/>
        </pc:sldMkLst>
      </pc:sldChg>
      <pc:sldChg chg="del">
        <pc:chgData name="Rosie Hayward" userId="0b439ecf-2ca1-4fa7-8eb1-67fa1db3661c" providerId="ADAL" clId="{D0AB8E4A-DE25-4DE3-B4AC-CF5D59B19A0B}" dt="2024-01-02T11:10:05.427" v="267" actId="47"/>
        <pc:sldMkLst>
          <pc:docMk/>
          <pc:sldMk cId="2476693220" sldId="330"/>
        </pc:sldMkLst>
      </pc:sldChg>
      <pc:sldChg chg="del">
        <pc:chgData name="Rosie Hayward" userId="0b439ecf-2ca1-4fa7-8eb1-67fa1db3661c" providerId="ADAL" clId="{D0AB8E4A-DE25-4DE3-B4AC-CF5D59B19A0B}" dt="2024-01-02T11:10:06.445" v="269" actId="47"/>
        <pc:sldMkLst>
          <pc:docMk/>
          <pc:sldMk cId="694611995" sldId="331"/>
        </pc:sldMkLst>
      </pc:sldChg>
      <pc:sldChg chg="del">
        <pc:chgData name="Rosie Hayward" userId="0b439ecf-2ca1-4fa7-8eb1-67fa1db3661c" providerId="ADAL" clId="{D0AB8E4A-DE25-4DE3-B4AC-CF5D59B19A0B}" dt="2024-01-02T11:10:06.936" v="270" actId="47"/>
        <pc:sldMkLst>
          <pc:docMk/>
          <pc:sldMk cId="1974172069" sldId="332"/>
        </pc:sldMkLst>
      </pc:sldChg>
      <pc:sldChg chg="del">
        <pc:chgData name="Rosie Hayward" userId="0b439ecf-2ca1-4fa7-8eb1-67fa1db3661c" providerId="ADAL" clId="{D0AB8E4A-DE25-4DE3-B4AC-CF5D59B19A0B}" dt="2024-01-02T11:10:05.944" v="268" actId="47"/>
        <pc:sldMkLst>
          <pc:docMk/>
          <pc:sldMk cId="4033613380" sldId="333"/>
        </pc:sldMkLst>
      </pc:sldChg>
      <pc:sldChg chg="del">
        <pc:chgData name="Rosie Hayward" userId="0b439ecf-2ca1-4fa7-8eb1-67fa1db3661c" providerId="ADAL" clId="{D0AB8E4A-DE25-4DE3-B4AC-CF5D59B19A0B}" dt="2024-01-02T11:10:02.475" v="261" actId="47"/>
        <pc:sldMkLst>
          <pc:docMk/>
          <pc:sldMk cId="684189937" sldId="334"/>
        </pc:sldMkLst>
      </pc:sldChg>
      <pc:sldChg chg="del">
        <pc:chgData name="Rosie Hayward" userId="0b439ecf-2ca1-4fa7-8eb1-67fa1db3661c" providerId="ADAL" clId="{D0AB8E4A-DE25-4DE3-B4AC-CF5D59B19A0B}" dt="2024-01-02T11:09:57.517" v="252" actId="47"/>
        <pc:sldMkLst>
          <pc:docMk/>
          <pc:sldMk cId="3444965447" sldId="335"/>
        </pc:sldMkLst>
      </pc:sldChg>
      <pc:sldChg chg="del">
        <pc:chgData name="Rosie Hayward" userId="0b439ecf-2ca1-4fa7-8eb1-67fa1db3661c" providerId="ADAL" clId="{D0AB8E4A-DE25-4DE3-B4AC-CF5D59B19A0B}" dt="2024-01-02T11:09:58.380" v="254" actId="47"/>
        <pc:sldMkLst>
          <pc:docMk/>
          <pc:sldMk cId="3731844221" sldId="336"/>
        </pc:sldMkLst>
      </pc:sldChg>
      <pc:sldChg chg="del">
        <pc:chgData name="Rosie Hayward" userId="0b439ecf-2ca1-4fa7-8eb1-67fa1db3661c" providerId="ADAL" clId="{D0AB8E4A-DE25-4DE3-B4AC-CF5D59B19A0B}" dt="2024-01-02T11:09:59.291" v="256" actId="47"/>
        <pc:sldMkLst>
          <pc:docMk/>
          <pc:sldMk cId="1760596948" sldId="337"/>
        </pc:sldMkLst>
      </pc:sldChg>
      <pc:sldChg chg="del">
        <pc:chgData name="Rosie Hayward" userId="0b439ecf-2ca1-4fa7-8eb1-67fa1db3661c" providerId="ADAL" clId="{D0AB8E4A-DE25-4DE3-B4AC-CF5D59B19A0B}" dt="2024-01-02T11:10:00.416" v="258" actId="47"/>
        <pc:sldMkLst>
          <pc:docMk/>
          <pc:sldMk cId="4213261546" sldId="338"/>
        </pc:sldMkLst>
      </pc:sldChg>
      <pc:sldChg chg="del">
        <pc:chgData name="Rosie Hayward" userId="0b439ecf-2ca1-4fa7-8eb1-67fa1db3661c" providerId="ADAL" clId="{D0AB8E4A-DE25-4DE3-B4AC-CF5D59B19A0B}" dt="2024-01-02T11:09:57.093" v="251" actId="47"/>
        <pc:sldMkLst>
          <pc:docMk/>
          <pc:sldMk cId="1102163197" sldId="339"/>
        </pc:sldMkLst>
      </pc:sldChg>
      <pc:sldChg chg="del">
        <pc:chgData name="Rosie Hayward" userId="0b439ecf-2ca1-4fa7-8eb1-67fa1db3661c" providerId="ADAL" clId="{D0AB8E4A-DE25-4DE3-B4AC-CF5D59B19A0B}" dt="2024-01-02T11:09:57.967" v="253" actId="47"/>
        <pc:sldMkLst>
          <pc:docMk/>
          <pc:sldMk cId="331034736" sldId="340"/>
        </pc:sldMkLst>
      </pc:sldChg>
      <pc:sldChg chg="del">
        <pc:chgData name="Rosie Hayward" userId="0b439ecf-2ca1-4fa7-8eb1-67fa1db3661c" providerId="ADAL" clId="{D0AB8E4A-DE25-4DE3-B4AC-CF5D59B19A0B}" dt="2024-01-02T11:09:58.803" v="255" actId="47"/>
        <pc:sldMkLst>
          <pc:docMk/>
          <pc:sldMk cId="1450712464" sldId="341"/>
        </pc:sldMkLst>
      </pc:sldChg>
      <pc:sldChg chg="del">
        <pc:chgData name="Rosie Hayward" userId="0b439ecf-2ca1-4fa7-8eb1-67fa1db3661c" providerId="ADAL" clId="{D0AB8E4A-DE25-4DE3-B4AC-CF5D59B19A0B}" dt="2024-01-02T11:09:59.967" v="257" actId="47"/>
        <pc:sldMkLst>
          <pc:docMk/>
          <pc:sldMk cId="502974892" sldId="342"/>
        </pc:sldMkLst>
      </pc:sldChg>
      <pc:sldChg chg="del">
        <pc:chgData name="Rosie Hayward" userId="0b439ecf-2ca1-4fa7-8eb1-67fa1db3661c" providerId="ADAL" clId="{D0AB8E4A-DE25-4DE3-B4AC-CF5D59B19A0B}" dt="2024-01-02T11:10:01.133" v="259" actId="47"/>
        <pc:sldMkLst>
          <pc:docMk/>
          <pc:sldMk cId="2438460847" sldId="343"/>
        </pc:sldMkLst>
      </pc:sldChg>
      <pc:sldChg chg="del">
        <pc:chgData name="Rosie Hayward" userId="0b439ecf-2ca1-4fa7-8eb1-67fa1db3661c" providerId="ADAL" clId="{D0AB8E4A-DE25-4DE3-B4AC-CF5D59B19A0B}" dt="2024-01-02T11:10:12.511" v="278" actId="47"/>
        <pc:sldMkLst>
          <pc:docMk/>
          <pc:sldMk cId="1153482133" sldId="344"/>
        </pc:sldMkLst>
      </pc:sldChg>
      <pc:sldChg chg="del">
        <pc:chgData name="Rosie Hayward" userId="0b439ecf-2ca1-4fa7-8eb1-67fa1db3661c" providerId="ADAL" clId="{D0AB8E4A-DE25-4DE3-B4AC-CF5D59B19A0B}" dt="2024-01-02T11:10:01.637" v="260" actId="47"/>
        <pc:sldMkLst>
          <pc:docMk/>
          <pc:sldMk cId="3252315169" sldId="345"/>
        </pc:sldMkLst>
      </pc:sldChg>
      <pc:sldChg chg="del">
        <pc:chgData name="Rosie Hayward" userId="0b439ecf-2ca1-4fa7-8eb1-67fa1db3661c" providerId="ADAL" clId="{D0AB8E4A-DE25-4DE3-B4AC-CF5D59B19A0B}" dt="2024-01-02T11:10:07.459" v="271" actId="47"/>
        <pc:sldMkLst>
          <pc:docMk/>
          <pc:sldMk cId="1165736919" sldId="346"/>
        </pc:sldMkLst>
      </pc:sldChg>
      <pc:sldChg chg="addSp delSp modSp del mod">
        <pc:chgData name="Rosie Hayward" userId="0b439ecf-2ca1-4fa7-8eb1-67fa1db3661c" providerId="ADAL" clId="{D0AB8E4A-DE25-4DE3-B4AC-CF5D59B19A0B}" dt="2024-01-02T11:11:19.616" v="281" actId="2696"/>
        <pc:sldMkLst>
          <pc:docMk/>
          <pc:sldMk cId="1687312713" sldId="347"/>
        </pc:sldMkLst>
        <pc:spChg chg="del">
          <ac:chgData name="Rosie Hayward" userId="0b439ecf-2ca1-4fa7-8eb1-67fa1db3661c" providerId="ADAL" clId="{D0AB8E4A-DE25-4DE3-B4AC-CF5D59B19A0B}" dt="2024-01-02T11:11:11.511" v="279" actId="478"/>
          <ac:spMkLst>
            <pc:docMk/>
            <pc:sldMk cId="1687312713" sldId="347"/>
            <ac:spMk id="4" creationId="{F929EBEB-72B8-95AE-3870-E3E859B78C00}"/>
          </ac:spMkLst>
        </pc:spChg>
        <pc:spChg chg="add del mod">
          <ac:chgData name="Rosie Hayward" userId="0b439ecf-2ca1-4fa7-8eb1-67fa1db3661c" providerId="ADAL" clId="{D0AB8E4A-DE25-4DE3-B4AC-CF5D59B19A0B}" dt="2024-01-02T11:11:14.809" v="280" actId="478"/>
          <ac:spMkLst>
            <pc:docMk/>
            <pc:sldMk cId="1687312713" sldId="347"/>
            <ac:spMk id="5" creationId="{22387E86-AAC0-A99F-E94E-43D506FC9450}"/>
          </ac:spMkLst>
        </pc:spChg>
      </pc:sldChg>
      <pc:sldChg chg="del">
        <pc:chgData name="Rosie Hayward" userId="0b439ecf-2ca1-4fa7-8eb1-67fa1db3661c" providerId="ADAL" clId="{D0AB8E4A-DE25-4DE3-B4AC-CF5D59B19A0B}" dt="2024-01-02T15:46:31.505" v="1772" actId="47"/>
        <pc:sldMkLst>
          <pc:docMk/>
          <pc:sldMk cId="2063121884" sldId="349"/>
        </pc:sldMkLst>
      </pc:sldChg>
      <pc:sldChg chg="del">
        <pc:chgData name="Rosie Hayward" userId="0b439ecf-2ca1-4fa7-8eb1-67fa1db3661c" providerId="ADAL" clId="{D0AB8E4A-DE25-4DE3-B4AC-CF5D59B19A0B}" dt="2024-01-02T15:46:36.711" v="1774" actId="47"/>
        <pc:sldMkLst>
          <pc:docMk/>
          <pc:sldMk cId="1769860185" sldId="350"/>
        </pc:sldMkLst>
      </pc:sldChg>
      <pc:sldChg chg="modSp mod">
        <pc:chgData name="Rosie Hayward" userId="0b439ecf-2ca1-4fa7-8eb1-67fa1db3661c" providerId="ADAL" clId="{D0AB8E4A-DE25-4DE3-B4AC-CF5D59B19A0B}" dt="2024-01-03T11:17:59.780" v="4071" actId="114"/>
        <pc:sldMkLst>
          <pc:docMk/>
          <pc:sldMk cId="2787020529" sldId="351"/>
        </pc:sldMkLst>
        <pc:spChg chg="mod">
          <ac:chgData name="Rosie Hayward" userId="0b439ecf-2ca1-4fa7-8eb1-67fa1db3661c" providerId="ADAL" clId="{D0AB8E4A-DE25-4DE3-B4AC-CF5D59B19A0B}" dt="2024-01-03T11:17:59.780" v="4071" actId="114"/>
          <ac:spMkLst>
            <pc:docMk/>
            <pc:sldMk cId="2787020529" sldId="351"/>
            <ac:spMk id="29" creationId="{1B97760C-774D-8095-A88E-D9A74AD8EE1C}"/>
          </ac:spMkLst>
        </pc:spChg>
      </pc:sldChg>
      <pc:sldChg chg="addSp modSp add mod ord">
        <pc:chgData name="Rosie Hayward" userId="0b439ecf-2ca1-4fa7-8eb1-67fa1db3661c" providerId="ADAL" clId="{D0AB8E4A-DE25-4DE3-B4AC-CF5D59B19A0B}" dt="2024-01-03T11:02:20.727" v="3476" actId="27636"/>
        <pc:sldMkLst>
          <pc:docMk/>
          <pc:sldMk cId="3071232317" sldId="353"/>
        </pc:sldMkLst>
        <pc:spChg chg="mod">
          <ac:chgData name="Rosie Hayward" userId="0b439ecf-2ca1-4fa7-8eb1-67fa1db3661c" providerId="ADAL" clId="{D0AB8E4A-DE25-4DE3-B4AC-CF5D59B19A0B}" dt="2024-01-02T16:53:29.932" v="1832" actId="20577"/>
          <ac:spMkLst>
            <pc:docMk/>
            <pc:sldMk cId="3071232317" sldId="353"/>
            <ac:spMk id="2" creationId="{501B6B45-486A-BA84-9D45-B01717273AE7}"/>
          </ac:spMkLst>
        </pc:spChg>
        <pc:spChg chg="add mod">
          <ac:chgData name="Rosie Hayward" userId="0b439ecf-2ca1-4fa7-8eb1-67fa1db3661c" providerId="ADAL" clId="{D0AB8E4A-DE25-4DE3-B4AC-CF5D59B19A0B}" dt="2024-01-02T17:09:46.915" v="2753" actId="20577"/>
          <ac:spMkLst>
            <pc:docMk/>
            <pc:sldMk cId="3071232317" sldId="353"/>
            <ac:spMk id="3" creationId="{DE15B97D-20DA-4AAE-9262-0282D91CADA5}"/>
          </ac:spMkLst>
        </pc:spChg>
        <pc:spChg chg="mod">
          <ac:chgData name="Rosie Hayward" userId="0b439ecf-2ca1-4fa7-8eb1-67fa1db3661c" providerId="ADAL" clId="{D0AB8E4A-DE25-4DE3-B4AC-CF5D59B19A0B}" dt="2024-01-03T11:02:20.727" v="3476" actId="27636"/>
          <ac:spMkLst>
            <pc:docMk/>
            <pc:sldMk cId="3071232317" sldId="353"/>
            <ac:spMk id="7" creationId="{028786BF-80A2-1C06-A271-9120BB0E0FB5}"/>
          </ac:spMkLst>
        </pc:spChg>
      </pc:sldChg>
      <pc:sldChg chg="addSp delSp modSp add mod">
        <pc:chgData name="Rosie Hayward" userId="0b439ecf-2ca1-4fa7-8eb1-67fa1db3661c" providerId="ADAL" clId="{D0AB8E4A-DE25-4DE3-B4AC-CF5D59B19A0B}" dt="2024-01-16T17:04:03.113" v="6848" actId="20577"/>
        <pc:sldMkLst>
          <pc:docMk/>
          <pc:sldMk cId="1412869048" sldId="354"/>
        </pc:sldMkLst>
        <pc:spChg chg="add del">
          <ac:chgData name="Rosie Hayward" userId="0b439ecf-2ca1-4fa7-8eb1-67fa1db3661c" providerId="ADAL" clId="{D0AB8E4A-DE25-4DE3-B4AC-CF5D59B19A0B}" dt="2024-01-16T12:06:12.012" v="5244" actId="22"/>
          <ac:spMkLst>
            <pc:docMk/>
            <pc:sldMk cId="1412869048" sldId="354"/>
            <ac:spMk id="3" creationId="{A2423172-C18D-D853-FA3D-301B8E48B764}"/>
          </ac:spMkLst>
        </pc:spChg>
        <pc:spChg chg="add mod">
          <ac:chgData name="Rosie Hayward" userId="0b439ecf-2ca1-4fa7-8eb1-67fa1db3661c" providerId="ADAL" clId="{D0AB8E4A-DE25-4DE3-B4AC-CF5D59B19A0B}" dt="2024-01-16T12:06:48.251" v="5270" actId="20577"/>
          <ac:spMkLst>
            <pc:docMk/>
            <pc:sldMk cId="1412869048" sldId="354"/>
            <ac:spMk id="5" creationId="{592C3ADD-E8E2-B02F-03F7-A01C5FCE4E17}"/>
          </ac:spMkLst>
        </pc:spChg>
        <pc:spChg chg="mod">
          <ac:chgData name="Rosie Hayward" userId="0b439ecf-2ca1-4fa7-8eb1-67fa1db3661c" providerId="ADAL" clId="{D0AB8E4A-DE25-4DE3-B4AC-CF5D59B19A0B}" dt="2024-01-16T12:06:06.655" v="5242" actId="1076"/>
          <ac:spMkLst>
            <pc:docMk/>
            <pc:sldMk cId="1412869048" sldId="354"/>
            <ac:spMk id="8" creationId="{DFB0FE68-D149-1E70-F2C2-083049E29F45}"/>
          </ac:spMkLst>
        </pc:spChg>
        <pc:graphicFrameChg chg="mod modGraphic">
          <ac:chgData name="Rosie Hayward" userId="0b439ecf-2ca1-4fa7-8eb1-67fa1db3661c" providerId="ADAL" clId="{D0AB8E4A-DE25-4DE3-B4AC-CF5D59B19A0B}" dt="2024-01-16T17:04:03.113" v="6848" actId="20577"/>
          <ac:graphicFrameMkLst>
            <pc:docMk/>
            <pc:sldMk cId="1412869048" sldId="354"/>
            <ac:graphicFrameMk id="12" creationId="{227D5F50-2C5E-5FA6-3A51-FCBC4FC52D97}"/>
          </ac:graphicFrameMkLst>
        </pc:graphicFrameChg>
        <pc:picChg chg="mod">
          <ac:chgData name="Rosie Hayward" userId="0b439ecf-2ca1-4fa7-8eb1-67fa1db3661c" providerId="ADAL" clId="{D0AB8E4A-DE25-4DE3-B4AC-CF5D59B19A0B}" dt="2024-01-16T12:06:03.059" v="5241" actId="1076"/>
          <ac:picMkLst>
            <pc:docMk/>
            <pc:sldMk cId="1412869048" sldId="354"/>
            <ac:picMk id="7" creationId="{094A790B-B482-B458-7D04-8018758E5821}"/>
          </ac:picMkLst>
        </pc:picChg>
      </pc:sldChg>
      <pc:sldChg chg="modSp add mod">
        <pc:chgData name="Rosie Hayward" userId="0b439ecf-2ca1-4fa7-8eb1-67fa1db3661c" providerId="ADAL" clId="{D0AB8E4A-DE25-4DE3-B4AC-CF5D59B19A0B}" dt="2024-01-02T12:56:21.217" v="1384" actId="255"/>
        <pc:sldMkLst>
          <pc:docMk/>
          <pc:sldMk cId="1823092136" sldId="355"/>
        </pc:sldMkLst>
        <pc:spChg chg="mod">
          <ac:chgData name="Rosie Hayward" userId="0b439ecf-2ca1-4fa7-8eb1-67fa1db3661c" providerId="ADAL" clId="{D0AB8E4A-DE25-4DE3-B4AC-CF5D59B19A0B}" dt="2024-01-02T12:56:21.217" v="1384" actId="255"/>
          <ac:spMkLst>
            <pc:docMk/>
            <pc:sldMk cId="1823092136" sldId="355"/>
            <ac:spMk id="7" creationId="{028786BF-80A2-1C06-A271-9120BB0E0FB5}"/>
          </ac:spMkLst>
        </pc:spChg>
      </pc:sldChg>
      <pc:sldChg chg="modSp add mod">
        <pc:chgData name="Rosie Hayward" userId="0b439ecf-2ca1-4fa7-8eb1-67fa1db3661c" providerId="ADAL" clId="{D0AB8E4A-DE25-4DE3-B4AC-CF5D59B19A0B}" dt="2024-01-02T12:56:47.986" v="1398" actId="20577"/>
        <pc:sldMkLst>
          <pc:docMk/>
          <pc:sldMk cId="4099176068" sldId="356"/>
        </pc:sldMkLst>
        <pc:spChg chg="mod">
          <ac:chgData name="Rosie Hayward" userId="0b439ecf-2ca1-4fa7-8eb1-67fa1db3661c" providerId="ADAL" clId="{D0AB8E4A-DE25-4DE3-B4AC-CF5D59B19A0B}" dt="2024-01-02T12:56:47.986" v="1398" actId="20577"/>
          <ac:spMkLst>
            <pc:docMk/>
            <pc:sldMk cId="4099176068" sldId="356"/>
            <ac:spMk id="3" creationId="{1011E8E6-BAE2-12D4-C3E8-2A6711D967A4}"/>
          </ac:spMkLst>
        </pc:spChg>
      </pc:sldChg>
      <pc:sldChg chg="addSp delSp modSp add mod">
        <pc:chgData name="Rosie Hayward" userId="0b439ecf-2ca1-4fa7-8eb1-67fa1db3661c" providerId="ADAL" clId="{D0AB8E4A-DE25-4DE3-B4AC-CF5D59B19A0B}" dt="2024-01-03T11:25:22.422" v="4288" actId="1076"/>
        <pc:sldMkLst>
          <pc:docMk/>
          <pc:sldMk cId="3660766820" sldId="357"/>
        </pc:sldMkLst>
        <pc:spChg chg="add del mod">
          <ac:chgData name="Rosie Hayward" userId="0b439ecf-2ca1-4fa7-8eb1-67fa1db3661c" providerId="ADAL" clId="{D0AB8E4A-DE25-4DE3-B4AC-CF5D59B19A0B}" dt="2024-01-03T11:23:48.146" v="4238" actId="478"/>
          <ac:spMkLst>
            <pc:docMk/>
            <pc:sldMk cId="3660766820" sldId="357"/>
            <ac:spMk id="3" creationId="{1B964D83-24EE-00A8-B6EA-BF8B489AB87D}"/>
          </ac:spMkLst>
        </pc:spChg>
        <pc:spChg chg="add mod">
          <ac:chgData name="Rosie Hayward" userId="0b439ecf-2ca1-4fa7-8eb1-67fa1db3661c" providerId="ADAL" clId="{D0AB8E4A-DE25-4DE3-B4AC-CF5D59B19A0B}" dt="2024-01-03T11:25:22.422" v="4288" actId="1076"/>
          <ac:spMkLst>
            <pc:docMk/>
            <pc:sldMk cId="3660766820" sldId="357"/>
            <ac:spMk id="4" creationId="{C7E6B49E-0026-2FAF-924B-8C51111B9901}"/>
          </ac:spMkLst>
        </pc:spChg>
        <pc:spChg chg="mod">
          <ac:chgData name="Rosie Hayward" userId="0b439ecf-2ca1-4fa7-8eb1-67fa1db3661c" providerId="ADAL" clId="{D0AB8E4A-DE25-4DE3-B4AC-CF5D59B19A0B}" dt="2024-01-03T11:23:39.326" v="4237" actId="114"/>
          <ac:spMkLst>
            <pc:docMk/>
            <pc:sldMk cId="3660766820" sldId="357"/>
            <ac:spMk id="7" creationId="{028786BF-80A2-1C06-A271-9120BB0E0FB5}"/>
          </ac:spMkLst>
        </pc:spChg>
      </pc:sldChg>
      <pc:sldChg chg="add">
        <pc:chgData name="Rosie Hayward" userId="0b439ecf-2ca1-4fa7-8eb1-67fa1db3661c" providerId="ADAL" clId="{D0AB8E4A-DE25-4DE3-B4AC-CF5D59B19A0B}" dt="2024-01-03T11:26:17.004" v="4289" actId="2890"/>
        <pc:sldMkLst>
          <pc:docMk/>
          <pc:sldMk cId="227573067" sldId="358"/>
        </pc:sldMkLst>
      </pc:sldChg>
      <pc:sldChg chg="addSp modSp mod">
        <pc:chgData name="Rosie Hayward" userId="0b439ecf-2ca1-4fa7-8eb1-67fa1db3661c" providerId="ADAL" clId="{D0AB8E4A-DE25-4DE3-B4AC-CF5D59B19A0B}" dt="2024-01-15T10:46:38.702" v="4308" actId="14100"/>
        <pc:sldMkLst>
          <pc:docMk/>
          <pc:sldMk cId="2148996338" sldId="372"/>
        </pc:sldMkLst>
        <pc:spChg chg="add mod">
          <ac:chgData name="Rosie Hayward" userId="0b439ecf-2ca1-4fa7-8eb1-67fa1db3661c" providerId="ADAL" clId="{D0AB8E4A-DE25-4DE3-B4AC-CF5D59B19A0B}" dt="2024-01-15T10:46:38.702" v="4308" actId="14100"/>
          <ac:spMkLst>
            <pc:docMk/>
            <pc:sldMk cId="2148996338" sldId="372"/>
            <ac:spMk id="5" creationId="{67CC3991-E2C7-A672-CDE1-A770D2AF90FC}"/>
          </ac:spMkLst>
        </pc:spChg>
        <pc:picChg chg="mod">
          <ac:chgData name="Rosie Hayward" userId="0b439ecf-2ca1-4fa7-8eb1-67fa1db3661c" providerId="ADAL" clId="{D0AB8E4A-DE25-4DE3-B4AC-CF5D59B19A0B}" dt="2024-01-15T10:46:25.488" v="4299" actId="1076"/>
          <ac:picMkLst>
            <pc:docMk/>
            <pc:sldMk cId="2148996338" sldId="372"/>
            <ac:picMk id="4" creationId="{FF490CB6-9A40-02CE-DF59-FF24F2795B6F}"/>
          </ac:picMkLst>
        </pc:picChg>
      </pc:sldChg>
      <pc:sldChg chg="modSp mod">
        <pc:chgData name="Rosie Hayward" userId="0b439ecf-2ca1-4fa7-8eb1-67fa1db3661c" providerId="ADAL" clId="{D0AB8E4A-DE25-4DE3-B4AC-CF5D59B19A0B}" dt="2024-01-16T10:52:15.267" v="4345" actId="20577"/>
        <pc:sldMkLst>
          <pc:docMk/>
          <pc:sldMk cId="2553925183" sldId="379"/>
        </pc:sldMkLst>
        <pc:spChg chg="mod">
          <ac:chgData name="Rosie Hayward" userId="0b439ecf-2ca1-4fa7-8eb1-67fa1db3661c" providerId="ADAL" clId="{D0AB8E4A-DE25-4DE3-B4AC-CF5D59B19A0B}" dt="2024-01-16T10:52:15.267" v="4345" actId="20577"/>
          <ac:spMkLst>
            <pc:docMk/>
            <pc:sldMk cId="2553925183" sldId="379"/>
            <ac:spMk id="7" creationId="{028786BF-80A2-1C06-A271-9120BB0E0FB5}"/>
          </ac:spMkLst>
        </pc:spChg>
      </pc:sldChg>
      <pc:sldChg chg="addSp delSp modSp mod">
        <pc:chgData name="Rosie Hayward" userId="0b439ecf-2ca1-4fa7-8eb1-67fa1db3661c" providerId="ADAL" clId="{D0AB8E4A-DE25-4DE3-B4AC-CF5D59B19A0B}" dt="2024-01-16T11:43:53.253" v="4513" actId="20577"/>
        <pc:sldMkLst>
          <pc:docMk/>
          <pc:sldMk cId="3808232509" sldId="380"/>
        </pc:sldMkLst>
        <pc:spChg chg="del">
          <ac:chgData name="Rosie Hayward" userId="0b439ecf-2ca1-4fa7-8eb1-67fa1db3661c" providerId="ADAL" clId="{D0AB8E4A-DE25-4DE3-B4AC-CF5D59B19A0B}" dt="2024-01-16T11:20:03.754" v="4411" actId="478"/>
          <ac:spMkLst>
            <pc:docMk/>
            <pc:sldMk cId="3808232509" sldId="380"/>
            <ac:spMk id="2" creationId="{501B6B45-486A-BA84-9D45-B01717273AE7}"/>
          </ac:spMkLst>
        </pc:spChg>
        <pc:spChg chg="add del mod">
          <ac:chgData name="Rosie Hayward" userId="0b439ecf-2ca1-4fa7-8eb1-67fa1db3661c" providerId="ADAL" clId="{D0AB8E4A-DE25-4DE3-B4AC-CF5D59B19A0B}" dt="2024-01-16T11:20:07.128" v="4412" actId="478"/>
          <ac:spMkLst>
            <pc:docMk/>
            <pc:sldMk cId="3808232509" sldId="380"/>
            <ac:spMk id="6" creationId="{F37C6861-EEB7-E342-5CC4-2146D7536EA2}"/>
          </ac:spMkLst>
        </pc:spChg>
        <pc:spChg chg="del">
          <ac:chgData name="Rosie Hayward" userId="0b439ecf-2ca1-4fa7-8eb1-67fa1db3661c" providerId="ADAL" clId="{D0AB8E4A-DE25-4DE3-B4AC-CF5D59B19A0B}" dt="2024-01-16T11:28:31.218" v="4476" actId="478"/>
          <ac:spMkLst>
            <pc:docMk/>
            <pc:sldMk cId="3808232509" sldId="380"/>
            <ac:spMk id="7" creationId="{028786BF-80A2-1C06-A271-9120BB0E0FB5}"/>
          </ac:spMkLst>
        </pc:spChg>
        <pc:spChg chg="add mod">
          <ac:chgData name="Rosie Hayward" userId="0b439ecf-2ca1-4fa7-8eb1-67fa1db3661c" providerId="ADAL" clId="{D0AB8E4A-DE25-4DE3-B4AC-CF5D59B19A0B}" dt="2024-01-16T11:40:30.924" v="4490" actId="1076"/>
          <ac:spMkLst>
            <pc:docMk/>
            <pc:sldMk cId="3808232509" sldId="380"/>
            <ac:spMk id="14" creationId="{A135CDEE-3F04-80B9-0CB4-6859980DCB8E}"/>
          </ac:spMkLst>
        </pc:spChg>
        <pc:spChg chg="add mod">
          <ac:chgData name="Rosie Hayward" userId="0b439ecf-2ca1-4fa7-8eb1-67fa1db3661c" providerId="ADAL" clId="{D0AB8E4A-DE25-4DE3-B4AC-CF5D59B19A0B}" dt="2024-01-16T11:43:53.253" v="4513" actId="20577"/>
          <ac:spMkLst>
            <pc:docMk/>
            <pc:sldMk cId="3808232509" sldId="380"/>
            <ac:spMk id="23" creationId="{F5D6BB32-D97A-057F-4F3A-4D5BFC9EA5DD}"/>
          </ac:spMkLst>
        </pc:spChg>
        <pc:spChg chg="add del mod">
          <ac:chgData name="Rosie Hayward" userId="0b439ecf-2ca1-4fa7-8eb1-67fa1db3661c" providerId="ADAL" clId="{D0AB8E4A-DE25-4DE3-B4AC-CF5D59B19A0B}" dt="2024-01-16T11:28:34.822" v="4477" actId="478"/>
          <ac:spMkLst>
            <pc:docMk/>
            <pc:sldMk cId="3808232509" sldId="380"/>
            <ac:spMk id="25" creationId="{2447197C-FED2-5056-EB5B-38CB3C19E6E9}"/>
          </ac:spMkLst>
        </pc:spChg>
        <pc:spChg chg="add mod">
          <ac:chgData name="Rosie Hayward" userId="0b439ecf-2ca1-4fa7-8eb1-67fa1db3661c" providerId="ADAL" clId="{D0AB8E4A-DE25-4DE3-B4AC-CF5D59B19A0B}" dt="2024-01-16T11:40:21.758" v="4489" actId="20577"/>
          <ac:spMkLst>
            <pc:docMk/>
            <pc:sldMk cId="3808232509" sldId="380"/>
            <ac:spMk id="31" creationId="{F6F15D30-6770-8395-9371-10346999333B}"/>
          </ac:spMkLst>
        </pc:spChg>
        <pc:picChg chg="add mod">
          <ac:chgData name="Rosie Hayward" userId="0b439ecf-2ca1-4fa7-8eb1-67fa1db3661c" providerId="ADAL" clId="{D0AB8E4A-DE25-4DE3-B4AC-CF5D59B19A0B}" dt="2024-01-16T11:20:17.353" v="4415" actId="1076"/>
          <ac:picMkLst>
            <pc:docMk/>
            <pc:sldMk cId="3808232509" sldId="380"/>
            <ac:picMk id="4" creationId="{BDA4C04F-1A9B-F078-0A9D-2AC9BCC83DA8}"/>
          </ac:picMkLst>
        </pc:picChg>
        <pc:picChg chg="add del mod">
          <ac:chgData name="Rosie Hayward" userId="0b439ecf-2ca1-4fa7-8eb1-67fa1db3661c" providerId="ADAL" clId="{D0AB8E4A-DE25-4DE3-B4AC-CF5D59B19A0B}" dt="2024-01-16T10:46:07.302" v="4313" actId="478"/>
          <ac:picMkLst>
            <pc:docMk/>
            <pc:sldMk cId="3808232509" sldId="380"/>
            <ac:picMk id="1026" creationId="{C4897AAE-7300-D3D8-4816-5475AA696904}"/>
          </ac:picMkLst>
        </pc:picChg>
        <pc:cxnChg chg="add mod">
          <ac:chgData name="Rosie Hayward" userId="0b439ecf-2ca1-4fa7-8eb1-67fa1db3661c" providerId="ADAL" clId="{D0AB8E4A-DE25-4DE3-B4AC-CF5D59B19A0B}" dt="2024-01-16T11:23:28.518" v="4438" actId="14100"/>
          <ac:cxnSpMkLst>
            <pc:docMk/>
            <pc:sldMk cId="3808232509" sldId="380"/>
            <ac:cxnSpMk id="9" creationId="{195B2C6E-A5B8-0E6C-4F02-F61BA87E8303}"/>
          </ac:cxnSpMkLst>
        </pc:cxnChg>
        <pc:cxnChg chg="add mod">
          <ac:chgData name="Rosie Hayward" userId="0b439ecf-2ca1-4fa7-8eb1-67fa1db3661c" providerId="ADAL" clId="{D0AB8E4A-DE25-4DE3-B4AC-CF5D59B19A0B}" dt="2024-01-16T11:24:11.118" v="4444" actId="1076"/>
          <ac:cxnSpMkLst>
            <pc:docMk/>
            <pc:sldMk cId="3808232509" sldId="380"/>
            <ac:cxnSpMk id="18" creationId="{A7F5840F-4FBB-F33B-71F1-0DAB55DB642A}"/>
          </ac:cxnSpMkLst>
        </pc:cxnChg>
        <pc:cxnChg chg="add mod">
          <ac:chgData name="Rosie Hayward" userId="0b439ecf-2ca1-4fa7-8eb1-67fa1db3661c" providerId="ADAL" clId="{D0AB8E4A-DE25-4DE3-B4AC-CF5D59B19A0B}" dt="2024-01-16T11:24:27.317" v="4447" actId="14100"/>
          <ac:cxnSpMkLst>
            <pc:docMk/>
            <pc:sldMk cId="3808232509" sldId="380"/>
            <ac:cxnSpMk id="20" creationId="{DB73E571-DEDD-710D-2283-FDC6CF5C5BAD}"/>
          </ac:cxnSpMkLst>
        </pc:cxnChg>
        <pc:cxnChg chg="add mod">
          <ac:chgData name="Rosie Hayward" userId="0b439ecf-2ca1-4fa7-8eb1-67fa1db3661c" providerId="ADAL" clId="{D0AB8E4A-DE25-4DE3-B4AC-CF5D59B19A0B}" dt="2024-01-16T11:40:05.380" v="4485" actId="14100"/>
          <ac:cxnSpMkLst>
            <pc:docMk/>
            <pc:sldMk cId="3808232509" sldId="380"/>
            <ac:cxnSpMk id="26" creationId="{93DF43BC-7BD2-C6CA-2A0C-26D6328FA1D3}"/>
          </ac:cxnSpMkLst>
        </pc:cxnChg>
        <pc:cxnChg chg="add mod">
          <ac:chgData name="Rosie Hayward" userId="0b439ecf-2ca1-4fa7-8eb1-67fa1db3661c" providerId="ADAL" clId="{D0AB8E4A-DE25-4DE3-B4AC-CF5D59B19A0B}" dt="2024-01-16T11:39:58.863" v="4484" actId="14100"/>
          <ac:cxnSpMkLst>
            <pc:docMk/>
            <pc:sldMk cId="3808232509" sldId="380"/>
            <ac:cxnSpMk id="28" creationId="{4ACFC37F-509B-804F-3040-7F18B241CCAD}"/>
          </ac:cxnSpMkLst>
        </pc:cxnChg>
      </pc:sldChg>
      <pc:sldChg chg="addSp modSp mod modAnim">
        <pc:chgData name="Rosie Hayward" userId="0b439ecf-2ca1-4fa7-8eb1-67fa1db3661c" providerId="ADAL" clId="{D0AB8E4A-DE25-4DE3-B4AC-CF5D59B19A0B}" dt="2024-01-16T11:47:42.385" v="4560"/>
        <pc:sldMkLst>
          <pc:docMk/>
          <pc:sldMk cId="1476802805" sldId="381"/>
        </pc:sldMkLst>
        <pc:spChg chg="add mod">
          <ac:chgData name="Rosie Hayward" userId="0b439ecf-2ca1-4fa7-8eb1-67fa1db3661c" providerId="ADAL" clId="{D0AB8E4A-DE25-4DE3-B4AC-CF5D59B19A0B}" dt="2024-01-16T11:27:53.285" v="4463" actId="20577"/>
          <ac:spMkLst>
            <pc:docMk/>
            <pc:sldMk cId="1476802805" sldId="381"/>
            <ac:spMk id="3" creationId="{E1BB6A8A-3450-AAEF-0A9E-D4BD2E7BE58F}"/>
          </ac:spMkLst>
        </pc:spChg>
        <pc:spChg chg="add mod">
          <ac:chgData name="Rosie Hayward" userId="0b439ecf-2ca1-4fa7-8eb1-67fa1db3661c" providerId="ADAL" clId="{D0AB8E4A-DE25-4DE3-B4AC-CF5D59B19A0B}" dt="2024-01-16T11:46:49.688" v="4555" actId="207"/>
          <ac:spMkLst>
            <pc:docMk/>
            <pc:sldMk cId="1476802805" sldId="381"/>
            <ac:spMk id="4" creationId="{FCC4DFB7-F5D8-321C-3E7D-DD20787B4ADC}"/>
          </ac:spMkLst>
        </pc:spChg>
        <pc:cxnChg chg="add mod">
          <ac:chgData name="Rosie Hayward" userId="0b439ecf-2ca1-4fa7-8eb1-67fa1db3661c" providerId="ADAL" clId="{D0AB8E4A-DE25-4DE3-B4AC-CF5D59B19A0B}" dt="2024-01-16T11:47:15.322" v="4558" actId="1582"/>
          <ac:cxnSpMkLst>
            <pc:docMk/>
            <pc:sldMk cId="1476802805" sldId="381"/>
            <ac:cxnSpMk id="8" creationId="{62DEA94C-F3F0-28DB-942A-2163DE041482}"/>
          </ac:cxnSpMkLst>
        </pc:cxnChg>
      </pc:sldChg>
      <pc:sldChg chg="addSp modSp add mod">
        <pc:chgData name="Rosie Hayward" userId="0b439ecf-2ca1-4fa7-8eb1-67fa1db3661c" providerId="ADAL" clId="{D0AB8E4A-DE25-4DE3-B4AC-CF5D59B19A0B}" dt="2024-01-16T11:52:46.378" v="4740"/>
        <pc:sldMkLst>
          <pc:docMk/>
          <pc:sldMk cId="1723487206" sldId="382"/>
        </pc:sldMkLst>
        <pc:spChg chg="add mod">
          <ac:chgData name="Rosie Hayward" userId="0b439ecf-2ca1-4fa7-8eb1-67fa1db3661c" providerId="ADAL" clId="{D0AB8E4A-DE25-4DE3-B4AC-CF5D59B19A0B}" dt="2024-01-16T11:52:46.378" v="4740"/>
          <ac:spMkLst>
            <pc:docMk/>
            <pc:sldMk cId="1723487206" sldId="382"/>
            <ac:spMk id="4" creationId="{F1014E21-9F94-448D-B113-15A01330F855}"/>
          </ac:spMkLst>
        </pc:spChg>
        <pc:spChg chg="mod">
          <ac:chgData name="Rosie Hayward" userId="0b439ecf-2ca1-4fa7-8eb1-67fa1db3661c" providerId="ADAL" clId="{D0AB8E4A-DE25-4DE3-B4AC-CF5D59B19A0B}" dt="2024-01-16T11:51:43.015" v="4702" actId="20577"/>
          <ac:spMkLst>
            <pc:docMk/>
            <pc:sldMk cId="1723487206" sldId="382"/>
            <ac:spMk id="7" creationId="{028786BF-80A2-1C06-A271-9120BB0E0FB5}"/>
          </ac:spMkLst>
        </pc:spChg>
      </pc:sldChg>
      <pc:sldChg chg="addSp delSp modSp add mod">
        <pc:chgData name="Rosie Hayward" userId="0b439ecf-2ca1-4fa7-8eb1-67fa1db3661c" providerId="ADAL" clId="{D0AB8E4A-DE25-4DE3-B4AC-CF5D59B19A0B}" dt="2024-01-16T12:04:45.942" v="5236"/>
        <pc:sldMkLst>
          <pc:docMk/>
          <pc:sldMk cId="533583695" sldId="383"/>
        </pc:sldMkLst>
        <pc:spChg chg="mod">
          <ac:chgData name="Rosie Hayward" userId="0b439ecf-2ca1-4fa7-8eb1-67fa1db3661c" providerId="ADAL" clId="{D0AB8E4A-DE25-4DE3-B4AC-CF5D59B19A0B}" dt="2024-01-16T11:53:38.626" v="4761" actId="20577"/>
          <ac:spMkLst>
            <pc:docMk/>
            <pc:sldMk cId="533583695" sldId="383"/>
            <ac:spMk id="2" creationId="{501B6B45-486A-BA84-9D45-B01717273AE7}"/>
          </ac:spMkLst>
        </pc:spChg>
        <pc:spChg chg="del">
          <ac:chgData name="Rosie Hayward" userId="0b439ecf-2ca1-4fa7-8eb1-67fa1db3661c" providerId="ADAL" clId="{D0AB8E4A-DE25-4DE3-B4AC-CF5D59B19A0B}" dt="2024-01-16T11:54:40.960" v="4869" actId="478"/>
          <ac:spMkLst>
            <pc:docMk/>
            <pc:sldMk cId="533583695" sldId="383"/>
            <ac:spMk id="3" creationId="{73E39033-F895-3AF4-3C00-B9FADA6EE7CC}"/>
          </ac:spMkLst>
        </pc:spChg>
        <pc:spChg chg="del">
          <ac:chgData name="Rosie Hayward" userId="0b439ecf-2ca1-4fa7-8eb1-67fa1db3661c" providerId="ADAL" clId="{D0AB8E4A-DE25-4DE3-B4AC-CF5D59B19A0B}" dt="2024-01-16T11:54:38.969" v="4868" actId="478"/>
          <ac:spMkLst>
            <pc:docMk/>
            <pc:sldMk cId="533583695" sldId="383"/>
            <ac:spMk id="4" creationId="{F1014E21-9F94-448D-B113-15A01330F855}"/>
          </ac:spMkLst>
        </pc:spChg>
        <pc:spChg chg="add mod">
          <ac:chgData name="Rosie Hayward" userId="0b439ecf-2ca1-4fa7-8eb1-67fa1db3661c" providerId="ADAL" clId="{D0AB8E4A-DE25-4DE3-B4AC-CF5D59B19A0B}" dt="2024-01-16T11:54:08.573" v="4810" actId="1076"/>
          <ac:spMkLst>
            <pc:docMk/>
            <pc:sldMk cId="533583695" sldId="383"/>
            <ac:spMk id="5" creationId="{5D0B4887-0C98-1E71-B446-12BD93AE463B}"/>
          </ac:spMkLst>
        </pc:spChg>
        <pc:spChg chg="add mod">
          <ac:chgData name="Rosie Hayward" userId="0b439ecf-2ca1-4fa7-8eb1-67fa1db3661c" providerId="ADAL" clId="{D0AB8E4A-DE25-4DE3-B4AC-CF5D59B19A0B}" dt="2024-01-16T12:01:30.413" v="5089" actId="1076"/>
          <ac:spMkLst>
            <pc:docMk/>
            <pc:sldMk cId="533583695" sldId="383"/>
            <ac:spMk id="6" creationId="{4216D3C1-9E77-22F9-60F1-624C21EFA1D3}"/>
          </ac:spMkLst>
        </pc:spChg>
        <pc:spChg chg="mod">
          <ac:chgData name="Rosie Hayward" userId="0b439ecf-2ca1-4fa7-8eb1-67fa1db3661c" providerId="ADAL" clId="{D0AB8E4A-DE25-4DE3-B4AC-CF5D59B19A0B}" dt="2024-01-16T12:02:20.188" v="5166" actId="20577"/>
          <ac:spMkLst>
            <pc:docMk/>
            <pc:sldMk cId="533583695" sldId="383"/>
            <ac:spMk id="7" creationId="{028786BF-80A2-1C06-A271-9120BB0E0FB5}"/>
          </ac:spMkLst>
        </pc:spChg>
        <pc:spChg chg="add mod">
          <ac:chgData name="Rosie Hayward" userId="0b439ecf-2ca1-4fa7-8eb1-67fa1db3661c" providerId="ADAL" clId="{D0AB8E4A-DE25-4DE3-B4AC-CF5D59B19A0B}" dt="2024-01-16T12:01:23.218" v="5088" actId="1076"/>
          <ac:spMkLst>
            <pc:docMk/>
            <pc:sldMk cId="533583695" sldId="383"/>
            <ac:spMk id="8" creationId="{85E3CEB4-935D-547B-8D13-841A4A53474B}"/>
          </ac:spMkLst>
        </pc:spChg>
        <pc:picChg chg="add mod">
          <ac:chgData name="Rosie Hayward" userId="0b439ecf-2ca1-4fa7-8eb1-67fa1db3661c" providerId="ADAL" clId="{D0AB8E4A-DE25-4DE3-B4AC-CF5D59B19A0B}" dt="2024-01-16T12:04:39.975" v="5234"/>
          <ac:picMkLst>
            <pc:docMk/>
            <pc:sldMk cId="533583695" sldId="383"/>
            <ac:picMk id="9" creationId="{528B734E-75E2-1FF8-68AC-250043AF6192}"/>
          </ac:picMkLst>
        </pc:picChg>
        <pc:picChg chg="add mod">
          <ac:chgData name="Rosie Hayward" userId="0b439ecf-2ca1-4fa7-8eb1-67fa1db3661c" providerId="ADAL" clId="{D0AB8E4A-DE25-4DE3-B4AC-CF5D59B19A0B}" dt="2024-01-16T12:04:45.942" v="5236"/>
          <ac:picMkLst>
            <pc:docMk/>
            <pc:sldMk cId="533583695" sldId="383"/>
            <ac:picMk id="10" creationId="{FA739D67-6A24-F710-F701-57195D7091F7}"/>
          </ac:picMkLst>
        </pc:picChg>
      </pc:sldChg>
      <pc:sldChg chg="modSp add mod">
        <pc:chgData name="Rosie Hayward" userId="0b439ecf-2ca1-4fa7-8eb1-67fa1db3661c" providerId="ADAL" clId="{D0AB8E4A-DE25-4DE3-B4AC-CF5D59B19A0B}" dt="2024-01-16T12:03:48.012" v="5187" actId="20577"/>
        <pc:sldMkLst>
          <pc:docMk/>
          <pc:sldMk cId="2816556179" sldId="384"/>
        </pc:sldMkLst>
        <pc:spChg chg="mod">
          <ac:chgData name="Rosie Hayward" userId="0b439ecf-2ca1-4fa7-8eb1-67fa1db3661c" providerId="ADAL" clId="{D0AB8E4A-DE25-4DE3-B4AC-CF5D59B19A0B}" dt="2024-01-16T12:03:48.012" v="5187" actId="20577"/>
          <ac:spMkLst>
            <pc:docMk/>
            <pc:sldMk cId="2816556179" sldId="384"/>
            <ac:spMk id="3" creationId="{1011E8E6-BAE2-12D4-C3E8-2A6711D967A4}"/>
          </ac:spMkLst>
        </pc:spChg>
      </pc:sldChg>
      <pc:sldChg chg="modSp add mod">
        <pc:chgData name="Rosie Hayward" userId="0b439ecf-2ca1-4fa7-8eb1-67fa1db3661c" providerId="ADAL" clId="{D0AB8E4A-DE25-4DE3-B4AC-CF5D59B19A0B}" dt="2024-01-16T12:04:27.352" v="5232" actId="20577"/>
        <pc:sldMkLst>
          <pc:docMk/>
          <pc:sldMk cId="1280239698" sldId="385"/>
        </pc:sldMkLst>
        <pc:spChg chg="mod">
          <ac:chgData name="Rosie Hayward" userId="0b439ecf-2ca1-4fa7-8eb1-67fa1db3661c" providerId="ADAL" clId="{D0AB8E4A-DE25-4DE3-B4AC-CF5D59B19A0B}" dt="2024-01-16T12:04:27.352" v="5232" actId="20577"/>
          <ac:spMkLst>
            <pc:docMk/>
            <pc:sldMk cId="1280239698" sldId="385"/>
            <ac:spMk id="3" creationId="{1011E8E6-BAE2-12D4-C3E8-2A6711D967A4}"/>
          </ac:spMkLst>
        </pc:spChg>
      </pc:sldChg>
      <pc:sldChg chg="modSp add mod">
        <pc:chgData name="Rosie Hayward" userId="0b439ecf-2ca1-4fa7-8eb1-67fa1db3661c" providerId="ADAL" clId="{D0AB8E4A-DE25-4DE3-B4AC-CF5D59B19A0B}" dt="2024-01-23T10:27:36.426" v="9759" actId="20577"/>
        <pc:sldMkLst>
          <pc:docMk/>
          <pc:sldMk cId="1765989236" sldId="386"/>
        </pc:sldMkLst>
        <pc:spChg chg="mod">
          <ac:chgData name="Rosie Hayward" userId="0b439ecf-2ca1-4fa7-8eb1-67fa1db3661c" providerId="ADAL" clId="{D0AB8E4A-DE25-4DE3-B4AC-CF5D59B19A0B}" dt="2024-01-23T10:27:36.426" v="9759" actId="20577"/>
          <ac:spMkLst>
            <pc:docMk/>
            <pc:sldMk cId="1765989236" sldId="386"/>
            <ac:spMk id="3" creationId="{1011E8E6-BAE2-12D4-C3E8-2A6711D967A4}"/>
          </ac:spMkLst>
        </pc:spChg>
      </pc:sldChg>
      <pc:sldChg chg="modSp add mod">
        <pc:chgData name="Rosie Hayward" userId="0b439ecf-2ca1-4fa7-8eb1-67fa1db3661c" providerId="ADAL" clId="{D0AB8E4A-DE25-4DE3-B4AC-CF5D59B19A0B}" dt="2024-01-16T12:09:30.631" v="5324" actId="20577"/>
        <pc:sldMkLst>
          <pc:docMk/>
          <pc:sldMk cId="4046460886" sldId="387"/>
        </pc:sldMkLst>
        <pc:spChg chg="mod">
          <ac:chgData name="Rosie Hayward" userId="0b439ecf-2ca1-4fa7-8eb1-67fa1db3661c" providerId="ADAL" clId="{D0AB8E4A-DE25-4DE3-B4AC-CF5D59B19A0B}" dt="2024-01-16T12:09:30.631" v="5324" actId="20577"/>
          <ac:spMkLst>
            <pc:docMk/>
            <pc:sldMk cId="4046460886" sldId="387"/>
            <ac:spMk id="3" creationId="{1011E8E6-BAE2-12D4-C3E8-2A6711D967A4}"/>
          </ac:spMkLst>
        </pc:spChg>
      </pc:sldChg>
      <pc:sldChg chg="modSp add mod">
        <pc:chgData name="Rosie Hayward" userId="0b439ecf-2ca1-4fa7-8eb1-67fa1db3661c" providerId="ADAL" clId="{D0AB8E4A-DE25-4DE3-B4AC-CF5D59B19A0B}" dt="2024-01-16T12:10:51.839" v="5539" actId="20577"/>
        <pc:sldMkLst>
          <pc:docMk/>
          <pc:sldMk cId="4097444956" sldId="388"/>
        </pc:sldMkLst>
        <pc:spChg chg="mod">
          <ac:chgData name="Rosie Hayward" userId="0b439ecf-2ca1-4fa7-8eb1-67fa1db3661c" providerId="ADAL" clId="{D0AB8E4A-DE25-4DE3-B4AC-CF5D59B19A0B}" dt="2024-01-16T12:09:56.020" v="5345" actId="20577"/>
          <ac:spMkLst>
            <pc:docMk/>
            <pc:sldMk cId="4097444956" sldId="388"/>
            <ac:spMk id="2" creationId="{501B6B45-486A-BA84-9D45-B01717273AE7}"/>
          </ac:spMkLst>
        </pc:spChg>
        <pc:spChg chg="mod">
          <ac:chgData name="Rosie Hayward" userId="0b439ecf-2ca1-4fa7-8eb1-67fa1db3661c" providerId="ADAL" clId="{D0AB8E4A-DE25-4DE3-B4AC-CF5D59B19A0B}" dt="2024-01-16T12:10:51.839" v="5539" actId="20577"/>
          <ac:spMkLst>
            <pc:docMk/>
            <pc:sldMk cId="4097444956" sldId="388"/>
            <ac:spMk id="7" creationId="{028786BF-80A2-1C06-A271-9120BB0E0FB5}"/>
          </ac:spMkLst>
        </pc:spChg>
      </pc:sldChg>
      <pc:sldChg chg="addSp modSp add mod">
        <pc:chgData name="Rosie Hayward" userId="0b439ecf-2ca1-4fa7-8eb1-67fa1db3661c" providerId="ADAL" clId="{D0AB8E4A-DE25-4DE3-B4AC-CF5D59B19A0B}" dt="2024-01-16T15:50:04.512" v="5903" actId="114"/>
        <pc:sldMkLst>
          <pc:docMk/>
          <pc:sldMk cId="98546047" sldId="389"/>
        </pc:sldMkLst>
        <pc:spChg chg="add mod">
          <ac:chgData name="Rosie Hayward" userId="0b439ecf-2ca1-4fa7-8eb1-67fa1db3661c" providerId="ADAL" clId="{D0AB8E4A-DE25-4DE3-B4AC-CF5D59B19A0B}" dt="2024-01-16T15:47:57.991" v="5871" actId="1076"/>
          <ac:spMkLst>
            <pc:docMk/>
            <pc:sldMk cId="98546047" sldId="389"/>
            <ac:spMk id="3" creationId="{524D4C2A-923A-6960-494C-701287B0ACCC}"/>
          </ac:spMkLst>
        </pc:spChg>
        <pc:spChg chg="mod">
          <ac:chgData name="Rosie Hayward" userId="0b439ecf-2ca1-4fa7-8eb1-67fa1db3661c" providerId="ADAL" clId="{D0AB8E4A-DE25-4DE3-B4AC-CF5D59B19A0B}" dt="2024-01-16T15:50:04.512" v="5903" actId="114"/>
          <ac:spMkLst>
            <pc:docMk/>
            <pc:sldMk cId="98546047" sldId="389"/>
            <ac:spMk id="7" creationId="{028786BF-80A2-1C06-A271-9120BB0E0FB5}"/>
          </ac:spMkLst>
        </pc:spChg>
      </pc:sldChg>
      <pc:sldChg chg="addSp delSp modSp add mod">
        <pc:chgData name="Rosie Hayward" userId="0b439ecf-2ca1-4fa7-8eb1-67fa1db3661c" providerId="ADAL" clId="{D0AB8E4A-DE25-4DE3-B4AC-CF5D59B19A0B}" dt="2024-01-16T16:50:05.557" v="6638" actId="20577"/>
        <pc:sldMkLst>
          <pc:docMk/>
          <pc:sldMk cId="1414887599" sldId="390"/>
        </pc:sldMkLst>
        <pc:spChg chg="mod">
          <ac:chgData name="Rosie Hayward" userId="0b439ecf-2ca1-4fa7-8eb1-67fa1db3661c" providerId="ADAL" clId="{D0AB8E4A-DE25-4DE3-B4AC-CF5D59B19A0B}" dt="2024-01-16T15:49:33.589" v="5897" actId="20577"/>
          <ac:spMkLst>
            <pc:docMk/>
            <pc:sldMk cId="1414887599" sldId="390"/>
            <ac:spMk id="2" creationId="{501B6B45-486A-BA84-9D45-B01717273AE7}"/>
          </ac:spMkLst>
        </pc:spChg>
        <pc:spChg chg="del">
          <ac:chgData name="Rosie Hayward" userId="0b439ecf-2ca1-4fa7-8eb1-67fa1db3661c" providerId="ADAL" clId="{D0AB8E4A-DE25-4DE3-B4AC-CF5D59B19A0B}" dt="2024-01-16T15:49:42.462" v="5899" actId="478"/>
          <ac:spMkLst>
            <pc:docMk/>
            <pc:sldMk cId="1414887599" sldId="390"/>
            <ac:spMk id="3" creationId="{524D4C2A-923A-6960-494C-701287B0ACCC}"/>
          </ac:spMkLst>
        </pc:spChg>
        <pc:spChg chg="add mod">
          <ac:chgData name="Rosie Hayward" userId="0b439ecf-2ca1-4fa7-8eb1-67fa1db3661c" providerId="ADAL" clId="{D0AB8E4A-DE25-4DE3-B4AC-CF5D59B19A0B}" dt="2024-01-16T16:50:05.557" v="6638" actId="20577"/>
          <ac:spMkLst>
            <pc:docMk/>
            <pc:sldMk cId="1414887599" sldId="390"/>
            <ac:spMk id="4" creationId="{ED53D5A0-30ED-B54F-946C-13CE970811EF}"/>
          </ac:spMkLst>
        </pc:spChg>
        <pc:spChg chg="mod">
          <ac:chgData name="Rosie Hayward" userId="0b439ecf-2ca1-4fa7-8eb1-67fa1db3661c" providerId="ADAL" clId="{D0AB8E4A-DE25-4DE3-B4AC-CF5D59B19A0B}" dt="2024-01-16T15:54:16.133" v="6089" actId="27636"/>
          <ac:spMkLst>
            <pc:docMk/>
            <pc:sldMk cId="1414887599" sldId="390"/>
            <ac:spMk id="7" creationId="{028786BF-80A2-1C06-A271-9120BB0E0FB5}"/>
          </ac:spMkLst>
        </pc:spChg>
      </pc:sldChg>
      <pc:sldChg chg="addSp delSp modSp add mod">
        <pc:chgData name="Rosie Hayward" userId="0b439ecf-2ca1-4fa7-8eb1-67fa1db3661c" providerId="ADAL" clId="{D0AB8E4A-DE25-4DE3-B4AC-CF5D59B19A0B}" dt="2024-01-16T16:05:59.070" v="6165" actId="1076"/>
        <pc:sldMkLst>
          <pc:docMk/>
          <pc:sldMk cId="4137639432" sldId="391"/>
        </pc:sldMkLst>
        <pc:spChg chg="add del mod">
          <ac:chgData name="Rosie Hayward" userId="0b439ecf-2ca1-4fa7-8eb1-67fa1db3661c" providerId="ADAL" clId="{D0AB8E4A-DE25-4DE3-B4AC-CF5D59B19A0B}" dt="2024-01-16T16:05:22.171" v="6152" actId="478"/>
          <ac:spMkLst>
            <pc:docMk/>
            <pc:sldMk cId="4137639432" sldId="391"/>
            <ac:spMk id="3" creationId="{90EED084-55A4-4C17-58DC-56E045C8C193}"/>
          </ac:spMkLst>
        </pc:spChg>
        <pc:spChg chg="add mod">
          <ac:chgData name="Rosie Hayward" userId="0b439ecf-2ca1-4fa7-8eb1-67fa1db3661c" providerId="ADAL" clId="{D0AB8E4A-DE25-4DE3-B4AC-CF5D59B19A0B}" dt="2024-01-16T16:05:59.070" v="6165" actId="1076"/>
          <ac:spMkLst>
            <pc:docMk/>
            <pc:sldMk cId="4137639432" sldId="391"/>
            <ac:spMk id="4" creationId="{DA4DCBFD-91B0-AFBD-E25E-32E4C58D1957}"/>
          </ac:spMkLst>
        </pc:spChg>
        <pc:spChg chg="mod">
          <ac:chgData name="Rosie Hayward" userId="0b439ecf-2ca1-4fa7-8eb1-67fa1db3661c" providerId="ADAL" clId="{D0AB8E4A-DE25-4DE3-B4AC-CF5D59B19A0B}" dt="2024-01-16T16:05:36.658" v="6156" actId="1076"/>
          <ac:spMkLst>
            <pc:docMk/>
            <pc:sldMk cId="4137639432" sldId="391"/>
            <ac:spMk id="6" creationId="{4216D3C1-9E77-22F9-60F1-624C21EFA1D3}"/>
          </ac:spMkLst>
        </pc:spChg>
        <pc:spChg chg="del mod">
          <ac:chgData name="Rosie Hayward" userId="0b439ecf-2ca1-4fa7-8eb1-67fa1db3661c" providerId="ADAL" clId="{D0AB8E4A-DE25-4DE3-B4AC-CF5D59B19A0B}" dt="2024-01-16T16:05:26.726" v="6153" actId="478"/>
          <ac:spMkLst>
            <pc:docMk/>
            <pc:sldMk cId="4137639432" sldId="391"/>
            <ac:spMk id="7" creationId="{028786BF-80A2-1C06-A271-9120BB0E0FB5}"/>
          </ac:spMkLst>
        </pc:spChg>
        <pc:spChg chg="del">
          <ac:chgData name="Rosie Hayward" userId="0b439ecf-2ca1-4fa7-8eb1-67fa1db3661c" providerId="ADAL" clId="{D0AB8E4A-DE25-4DE3-B4AC-CF5D59B19A0B}" dt="2024-01-16T15:59:46.523" v="6091" actId="478"/>
          <ac:spMkLst>
            <pc:docMk/>
            <pc:sldMk cId="4137639432" sldId="391"/>
            <ac:spMk id="8" creationId="{85E3CEB4-935D-547B-8D13-841A4A53474B}"/>
          </ac:spMkLst>
        </pc:spChg>
        <pc:spChg chg="add del mod">
          <ac:chgData name="Rosie Hayward" userId="0b439ecf-2ca1-4fa7-8eb1-67fa1db3661c" providerId="ADAL" clId="{D0AB8E4A-DE25-4DE3-B4AC-CF5D59B19A0B}" dt="2024-01-16T16:05:29.361" v="6154" actId="478"/>
          <ac:spMkLst>
            <pc:docMk/>
            <pc:sldMk cId="4137639432" sldId="391"/>
            <ac:spMk id="10" creationId="{2E3A0061-8C98-2BCB-79AF-D58C652FF1EC}"/>
          </ac:spMkLst>
        </pc:spChg>
        <pc:spChg chg="add mod">
          <ac:chgData name="Rosie Hayward" userId="0b439ecf-2ca1-4fa7-8eb1-67fa1db3661c" providerId="ADAL" clId="{D0AB8E4A-DE25-4DE3-B4AC-CF5D59B19A0B}" dt="2024-01-16T16:05:55.082" v="6164" actId="20577"/>
          <ac:spMkLst>
            <pc:docMk/>
            <pc:sldMk cId="4137639432" sldId="391"/>
            <ac:spMk id="11" creationId="{8C8C74CF-26EB-A135-ADCB-ED322B1B9971}"/>
          </ac:spMkLst>
        </pc:spChg>
      </pc:sldChg>
      <pc:sldChg chg="addSp delSp modSp add del mod">
        <pc:chgData name="Rosie Hayward" userId="0b439ecf-2ca1-4fa7-8eb1-67fa1db3661c" providerId="ADAL" clId="{D0AB8E4A-DE25-4DE3-B4AC-CF5D59B19A0B}" dt="2024-01-16T16:17:56.668" v="6603" actId="1076"/>
        <pc:sldMkLst>
          <pc:docMk/>
          <pc:sldMk cId="716194411" sldId="392"/>
        </pc:sldMkLst>
        <pc:spChg chg="mod">
          <ac:chgData name="Rosie Hayward" userId="0b439ecf-2ca1-4fa7-8eb1-67fa1db3661c" providerId="ADAL" clId="{D0AB8E4A-DE25-4DE3-B4AC-CF5D59B19A0B}" dt="2024-01-16T16:07:29.600" v="6187" actId="20577"/>
          <ac:spMkLst>
            <pc:docMk/>
            <pc:sldMk cId="716194411" sldId="392"/>
            <ac:spMk id="2" creationId="{501B6B45-486A-BA84-9D45-B01717273AE7}"/>
          </ac:spMkLst>
        </pc:spChg>
        <pc:spChg chg="add mod">
          <ac:chgData name="Rosie Hayward" userId="0b439ecf-2ca1-4fa7-8eb1-67fa1db3661c" providerId="ADAL" clId="{D0AB8E4A-DE25-4DE3-B4AC-CF5D59B19A0B}" dt="2024-01-16T16:08:38.180" v="6358" actId="20577"/>
          <ac:spMkLst>
            <pc:docMk/>
            <pc:sldMk cId="716194411" sldId="392"/>
            <ac:spMk id="3" creationId="{CFF6C4FD-0DD7-266A-5902-84B8D481FA7F}"/>
          </ac:spMkLst>
        </pc:spChg>
        <pc:spChg chg="add del">
          <ac:chgData name="Rosie Hayward" userId="0b439ecf-2ca1-4fa7-8eb1-67fa1db3661c" providerId="ADAL" clId="{D0AB8E4A-DE25-4DE3-B4AC-CF5D59B19A0B}" dt="2024-01-16T16:07:32.432" v="6188" actId="478"/>
          <ac:spMkLst>
            <pc:docMk/>
            <pc:sldMk cId="716194411" sldId="392"/>
            <ac:spMk id="4" creationId="{DA4DCBFD-91B0-AFBD-E25E-32E4C58D1957}"/>
          </ac:spMkLst>
        </pc:spChg>
        <pc:spChg chg="add del">
          <ac:chgData name="Rosie Hayward" userId="0b439ecf-2ca1-4fa7-8eb1-67fa1db3661c" providerId="ADAL" clId="{D0AB8E4A-DE25-4DE3-B4AC-CF5D59B19A0B}" dt="2024-01-16T16:07:33.553" v="6190" actId="478"/>
          <ac:spMkLst>
            <pc:docMk/>
            <pc:sldMk cId="716194411" sldId="392"/>
            <ac:spMk id="6" creationId="{4216D3C1-9E77-22F9-60F1-624C21EFA1D3}"/>
          </ac:spMkLst>
        </pc:spChg>
        <pc:spChg chg="add mod">
          <ac:chgData name="Rosie Hayward" userId="0b439ecf-2ca1-4fa7-8eb1-67fa1db3661c" providerId="ADAL" clId="{D0AB8E4A-DE25-4DE3-B4AC-CF5D59B19A0B}" dt="2024-01-16T16:15:53.358" v="6587" actId="1076"/>
          <ac:spMkLst>
            <pc:docMk/>
            <pc:sldMk cId="716194411" sldId="392"/>
            <ac:spMk id="7" creationId="{217B4886-0F91-F017-C35C-C156908E96B3}"/>
          </ac:spMkLst>
        </pc:spChg>
        <pc:spChg chg="add mod">
          <ac:chgData name="Rosie Hayward" userId="0b439ecf-2ca1-4fa7-8eb1-67fa1db3661c" providerId="ADAL" clId="{D0AB8E4A-DE25-4DE3-B4AC-CF5D59B19A0B}" dt="2024-01-16T16:15:56.816" v="6588" actId="1076"/>
          <ac:spMkLst>
            <pc:docMk/>
            <pc:sldMk cId="716194411" sldId="392"/>
            <ac:spMk id="8" creationId="{2F60ADCC-41D8-1BA6-5E61-0B784BE6CD89}"/>
          </ac:spMkLst>
        </pc:spChg>
        <pc:spChg chg="add mod">
          <ac:chgData name="Rosie Hayward" userId="0b439ecf-2ca1-4fa7-8eb1-67fa1db3661c" providerId="ADAL" clId="{D0AB8E4A-DE25-4DE3-B4AC-CF5D59B19A0B}" dt="2024-01-16T16:15:39.446" v="6583" actId="1076"/>
          <ac:spMkLst>
            <pc:docMk/>
            <pc:sldMk cId="716194411" sldId="392"/>
            <ac:spMk id="9" creationId="{FCE82029-57F1-81BA-AC8A-AE0036E991C7}"/>
          </ac:spMkLst>
        </pc:spChg>
        <pc:spChg chg="add mod">
          <ac:chgData name="Rosie Hayward" userId="0b439ecf-2ca1-4fa7-8eb1-67fa1db3661c" providerId="ADAL" clId="{D0AB8E4A-DE25-4DE3-B4AC-CF5D59B19A0B}" dt="2024-01-16T16:17:48.007" v="6602" actId="1076"/>
          <ac:spMkLst>
            <pc:docMk/>
            <pc:sldMk cId="716194411" sldId="392"/>
            <ac:spMk id="10" creationId="{AEF00601-477E-704B-EBFE-BAA16C6CBBAF}"/>
          </ac:spMkLst>
        </pc:spChg>
        <pc:spChg chg="add del">
          <ac:chgData name="Rosie Hayward" userId="0b439ecf-2ca1-4fa7-8eb1-67fa1db3661c" providerId="ADAL" clId="{D0AB8E4A-DE25-4DE3-B4AC-CF5D59B19A0B}" dt="2024-01-16T16:07:32.934" v="6189" actId="478"/>
          <ac:spMkLst>
            <pc:docMk/>
            <pc:sldMk cId="716194411" sldId="392"/>
            <ac:spMk id="11" creationId="{8C8C74CF-26EB-A135-ADCB-ED322B1B9971}"/>
          </ac:spMkLst>
        </pc:spChg>
        <pc:spChg chg="add mod">
          <ac:chgData name="Rosie Hayward" userId="0b439ecf-2ca1-4fa7-8eb1-67fa1db3661c" providerId="ADAL" clId="{D0AB8E4A-DE25-4DE3-B4AC-CF5D59B19A0B}" dt="2024-01-16T16:17:25.223" v="6600" actId="20577"/>
          <ac:spMkLst>
            <pc:docMk/>
            <pc:sldMk cId="716194411" sldId="392"/>
            <ac:spMk id="12" creationId="{FD723EFF-1E9A-410C-65EC-8DFAA46D951C}"/>
          </ac:spMkLst>
        </pc:spChg>
        <pc:spChg chg="add mod">
          <ac:chgData name="Rosie Hayward" userId="0b439ecf-2ca1-4fa7-8eb1-67fa1db3661c" providerId="ADAL" clId="{D0AB8E4A-DE25-4DE3-B4AC-CF5D59B19A0B}" dt="2024-01-16T16:17:56.668" v="6603" actId="1076"/>
          <ac:spMkLst>
            <pc:docMk/>
            <pc:sldMk cId="716194411" sldId="392"/>
            <ac:spMk id="13" creationId="{29A35B9C-15A8-67BF-9162-B76FB767D8CB}"/>
          </ac:spMkLst>
        </pc:spChg>
        <pc:spChg chg="add mod">
          <ac:chgData name="Rosie Hayward" userId="0b439ecf-2ca1-4fa7-8eb1-67fa1db3661c" providerId="ADAL" clId="{D0AB8E4A-DE25-4DE3-B4AC-CF5D59B19A0B}" dt="2024-01-16T16:16:54.663" v="6596" actId="1076"/>
          <ac:spMkLst>
            <pc:docMk/>
            <pc:sldMk cId="716194411" sldId="392"/>
            <ac:spMk id="14" creationId="{A08470E9-C833-EFCA-EA0A-B2F042309008}"/>
          </ac:spMkLst>
        </pc:spChg>
      </pc:sldChg>
      <pc:sldChg chg="delSp modSp add mod">
        <pc:chgData name="Rosie Hayward" userId="0b439ecf-2ca1-4fa7-8eb1-67fa1db3661c" providerId="ADAL" clId="{D0AB8E4A-DE25-4DE3-B4AC-CF5D59B19A0B}" dt="2024-01-16T17:06:19.632" v="6959" actId="20577"/>
        <pc:sldMkLst>
          <pc:docMk/>
          <pc:sldMk cId="794367680" sldId="393"/>
        </pc:sldMkLst>
        <pc:spChg chg="mod">
          <ac:chgData name="Rosie Hayward" userId="0b439ecf-2ca1-4fa7-8eb1-67fa1db3661c" providerId="ADAL" clId="{D0AB8E4A-DE25-4DE3-B4AC-CF5D59B19A0B}" dt="2024-01-16T17:03:50.258" v="6832" actId="20577"/>
          <ac:spMkLst>
            <pc:docMk/>
            <pc:sldMk cId="794367680" sldId="393"/>
            <ac:spMk id="2" creationId="{501B6B45-486A-BA84-9D45-B01717273AE7}"/>
          </ac:spMkLst>
        </pc:spChg>
        <pc:spChg chg="del">
          <ac:chgData name="Rosie Hayward" userId="0b439ecf-2ca1-4fa7-8eb1-67fa1db3661c" providerId="ADAL" clId="{D0AB8E4A-DE25-4DE3-B4AC-CF5D59B19A0B}" dt="2024-01-16T16:58:02.881" v="6673" actId="478"/>
          <ac:spMkLst>
            <pc:docMk/>
            <pc:sldMk cId="794367680" sldId="393"/>
            <ac:spMk id="4" creationId="{ED53D5A0-30ED-B54F-946C-13CE970811EF}"/>
          </ac:spMkLst>
        </pc:spChg>
        <pc:spChg chg="mod">
          <ac:chgData name="Rosie Hayward" userId="0b439ecf-2ca1-4fa7-8eb1-67fa1db3661c" providerId="ADAL" clId="{D0AB8E4A-DE25-4DE3-B4AC-CF5D59B19A0B}" dt="2024-01-16T17:06:19.632" v="6959" actId="20577"/>
          <ac:spMkLst>
            <pc:docMk/>
            <pc:sldMk cId="794367680" sldId="393"/>
            <ac:spMk id="7" creationId="{028786BF-80A2-1C06-A271-9120BB0E0FB5}"/>
          </ac:spMkLst>
        </pc:spChg>
      </pc:sldChg>
      <pc:sldChg chg="modSp add mod">
        <pc:chgData name="Rosie Hayward" userId="0b439ecf-2ca1-4fa7-8eb1-67fa1db3661c" providerId="ADAL" clId="{D0AB8E4A-DE25-4DE3-B4AC-CF5D59B19A0B}" dt="2024-01-16T17:16:09.540" v="7134" actId="313"/>
        <pc:sldMkLst>
          <pc:docMk/>
          <pc:sldMk cId="3535462275" sldId="394"/>
        </pc:sldMkLst>
        <pc:spChg chg="mod">
          <ac:chgData name="Rosie Hayward" userId="0b439ecf-2ca1-4fa7-8eb1-67fa1db3661c" providerId="ADAL" clId="{D0AB8E4A-DE25-4DE3-B4AC-CF5D59B19A0B}" dt="2024-01-16T17:16:09.540" v="7134" actId="313"/>
          <ac:spMkLst>
            <pc:docMk/>
            <pc:sldMk cId="3535462275" sldId="394"/>
            <ac:spMk id="7" creationId="{028786BF-80A2-1C06-A271-9120BB0E0FB5}"/>
          </ac:spMkLst>
        </pc:spChg>
      </pc:sldChg>
      <pc:sldChg chg="addSp delSp modSp add mod">
        <pc:chgData name="Rosie Hayward" userId="0b439ecf-2ca1-4fa7-8eb1-67fa1db3661c" providerId="ADAL" clId="{D0AB8E4A-DE25-4DE3-B4AC-CF5D59B19A0B}" dt="2024-01-16T17:31:10.080" v="7368" actId="207"/>
        <pc:sldMkLst>
          <pc:docMk/>
          <pc:sldMk cId="1041199473" sldId="395"/>
        </pc:sldMkLst>
        <pc:spChg chg="del">
          <ac:chgData name="Rosie Hayward" userId="0b439ecf-2ca1-4fa7-8eb1-67fa1db3661c" providerId="ADAL" clId="{D0AB8E4A-DE25-4DE3-B4AC-CF5D59B19A0B}" dt="2024-01-16T17:17:35.366" v="7138" actId="478"/>
          <ac:spMkLst>
            <pc:docMk/>
            <pc:sldMk cId="1041199473" sldId="395"/>
            <ac:spMk id="4" creationId="{ED53D5A0-30ED-B54F-946C-13CE970811EF}"/>
          </ac:spMkLst>
        </pc:spChg>
        <pc:spChg chg="add del mod">
          <ac:chgData name="Rosie Hayward" userId="0b439ecf-2ca1-4fa7-8eb1-67fa1db3661c" providerId="ADAL" clId="{D0AB8E4A-DE25-4DE3-B4AC-CF5D59B19A0B}" dt="2024-01-16T17:17:32.492" v="7137" actId="478"/>
          <ac:spMkLst>
            <pc:docMk/>
            <pc:sldMk cId="1041199473" sldId="395"/>
            <ac:spMk id="5" creationId="{5EDF5E6A-ED27-AD42-C895-8735EE9AA6AC}"/>
          </ac:spMkLst>
        </pc:spChg>
        <pc:spChg chg="del">
          <ac:chgData name="Rosie Hayward" userId="0b439ecf-2ca1-4fa7-8eb1-67fa1db3661c" providerId="ADAL" clId="{D0AB8E4A-DE25-4DE3-B4AC-CF5D59B19A0B}" dt="2024-01-16T17:17:30.046" v="7136" actId="478"/>
          <ac:spMkLst>
            <pc:docMk/>
            <pc:sldMk cId="1041199473" sldId="395"/>
            <ac:spMk id="7" creationId="{028786BF-80A2-1C06-A271-9120BB0E0FB5}"/>
          </ac:spMkLst>
        </pc:spChg>
        <pc:spChg chg="add mod">
          <ac:chgData name="Rosie Hayward" userId="0b439ecf-2ca1-4fa7-8eb1-67fa1db3661c" providerId="ADAL" clId="{D0AB8E4A-DE25-4DE3-B4AC-CF5D59B19A0B}" dt="2024-01-16T17:31:10.080" v="7368" actId="207"/>
          <ac:spMkLst>
            <pc:docMk/>
            <pc:sldMk cId="1041199473" sldId="395"/>
            <ac:spMk id="12" creationId="{2383C430-CEBD-BD11-68B2-6ED4B6C3897C}"/>
          </ac:spMkLst>
        </pc:spChg>
        <pc:picChg chg="add del mod ord">
          <ac:chgData name="Rosie Hayward" userId="0b439ecf-2ca1-4fa7-8eb1-67fa1db3661c" providerId="ADAL" clId="{D0AB8E4A-DE25-4DE3-B4AC-CF5D59B19A0B}" dt="2024-01-16T17:28:51.981" v="7360" actId="478"/>
          <ac:picMkLst>
            <pc:docMk/>
            <pc:sldMk cId="1041199473" sldId="395"/>
            <ac:picMk id="8" creationId="{6CF484AB-AE5D-6980-4BF4-1C65E1362AC7}"/>
          </ac:picMkLst>
        </pc:picChg>
        <pc:picChg chg="add mod">
          <ac:chgData name="Rosie Hayward" userId="0b439ecf-2ca1-4fa7-8eb1-67fa1db3661c" providerId="ADAL" clId="{D0AB8E4A-DE25-4DE3-B4AC-CF5D59B19A0B}" dt="2024-01-16T17:28:39.086" v="7359" actId="14100"/>
          <ac:picMkLst>
            <pc:docMk/>
            <pc:sldMk cId="1041199473" sldId="395"/>
            <ac:picMk id="9" creationId="{CFDFCCDD-6793-E409-2870-4A1D8ABEBD62}"/>
          </ac:picMkLst>
        </pc:picChg>
        <pc:picChg chg="add mod">
          <ac:chgData name="Rosie Hayward" userId="0b439ecf-2ca1-4fa7-8eb1-67fa1db3661c" providerId="ADAL" clId="{D0AB8E4A-DE25-4DE3-B4AC-CF5D59B19A0B}" dt="2024-01-16T17:30:36.391" v="7366" actId="1076"/>
          <ac:picMkLst>
            <pc:docMk/>
            <pc:sldMk cId="1041199473" sldId="395"/>
            <ac:picMk id="11" creationId="{00F8B97D-730F-9575-7075-C359B48EB836}"/>
          </ac:picMkLst>
        </pc:picChg>
      </pc:sldChg>
      <pc:sldChg chg="modSp add mod">
        <pc:chgData name="Rosie Hayward" userId="0b439ecf-2ca1-4fa7-8eb1-67fa1db3661c" providerId="ADAL" clId="{D0AB8E4A-DE25-4DE3-B4AC-CF5D59B19A0B}" dt="2024-01-16T17:18:41.684" v="7152" actId="20577"/>
        <pc:sldMkLst>
          <pc:docMk/>
          <pc:sldMk cId="1344777773" sldId="396"/>
        </pc:sldMkLst>
        <pc:spChg chg="mod">
          <ac:chgData name="Rosie Hayward" userId="0b439ecf-2ca1-4fa7-8eb1-67fa1db3661c" providerId="ADAL" clId="{D0AB8E4A-DE25-4DE3-B4AC-CF5D59B19A0B}" dt="2024-01-16T17:18:41.684" v="7152" actId="20577"/>
          <ac:spMkLst>
            <pc:docMk/>
            <pc:sldMk cId="1344777773" sldId="396"/>
            <ac:spMk id="3" creationId="{1011E8E6-BAE2-12D4-C3E8-2A6711D967A4}"/>
          </ac:spMkLst>
        </pc:spChg>
      </pc:sldChg>
      <pc:sldChg chg="modSp add mod">
        <pc:chgData name="Rosie Hayward" userId="0b439ecf-2ca1-4fa7-8eb1-67fa1db3661c" providerId="ADAL" clId="{D0AB8E4A-DE25-4DE3-B4AC-CF5D59B19A0B}" dt="2024-01-16T17:34:11.874" v="7453" actId="20577"/>
        <pc:sldMkLst>
          <pc:docMk/>
          <pc:sldMk cId="1478449006" sldId="397"/>
        </pc:sldMkLst>
        <pc:spChg chg="mod">
          <ac:chgData name="Rosie Hayward" userId="0b439ecf-2ca1-4fa7-8eb1-67fa1db3661c" providerId="ADAL" clId="{D0AB8E4A-DE25-4DE3-B4AC-CF5D59B19A0B}" dt="2024-01-16T17:19:30.197" v="7192" actId="20577"/>
          <ac:spMkLst>
            <pc:docMk/>
            <pc:sldMk cId="1478449006" sldId="397"/>
            <ac:spMk id="2" creationId="{501B6B45-486A-BA84-9D45-B01717273AE7}"/>
          </ac:spMkLst>
        </pc:spChg>
        <pc:spChg chg="mod">
          <ac:chgData name="Rosie Hayward" userId="0b439ecf-2ca1-4fa7-8eb1-67fa1db3661c" providerId="ADAL" clId="{D0AB8E4A-DE25-4DE3-B4AC-CF5D59B19A0B}" dt="2024-01-16T17:34:11.874" v="7453" actId="20577"/>
          <ac:spMkLst>
            <pc:docMk/>
            <pc:sldMk cId="1478449006" sldId="397"/>
            <ac:spMk id="7" creationId="{028786BF-80A2-1C06-A271-9120BB0E0FB5}"/>
          </ac:spMkLst>
        </pc:spChg>
      </pc:sldChg>
      <pc:sldChg chg="addSp modSp add mod">
        <pc:chgData name="Rosie Hayward" userId="0b439ecf-2ca1-4fa7-8eb1-67fa1db3661c" providerId="ADAL" clId="{D0AB8E4A-DE25-4DE3-B4AC-CF5D59B19A0B}" dt="2024-01-16T17:50:59.348" v="7938" actId="20577"/>
        <pc:sldMkLst>
          <pc:docMk/>
          <pc:sldMk cId="633616143" sldId="398"/>
        </pc:sldMkLst>
        <pc:spChg chg="add mod">
          <ac:chgData name="Rosie Hayward" userId="0b439ecf-2ca1-4fa7-8eb1-67fa1db3661c" providerId="ADAL" clId="{D0AB8E4A-DE25-4DE3-B4AC-CF5D59B19A0B}" dt="2024-01-16T17:45:11.700" v="7798" actId="20577"/>
          <ac:spMkLst>
            <pc:docMk/>
            <pc:sldMk cId="633616143" sldId="398"/>
            <ac:spMk id="3" creationId="{CA5343FB-8C1D-82F4-E8ED-2052908D584D}"/>
          </ac:spMkLst>
        </pc:spChg>
        <pc:spChg chg="mod">
          <ac:chgData name="Rosie Hayward" userId="0b439ecf-2ca1-4fa7-8eb1-67fa1db3661c" providerId="ADAL" clId="{D0AB8E4A-DE25-4DE3-B4AC-CF5D59B19A0B}" dt="2024-01-16T17:50:59.348" v="7938" actId="20577"/>
          <ac:spMkLst>
            <pc:docMk/>
            <pc:sldMk cId="633616143" sldId="398"/>
            <ac:spMk id="7" creationId="{028786BF-80A2-1C06-A271-9120BB0E0FB5}"/>
          </ac:spMkLst>
        </pc:spChg>
      </pc:sldChg>
      <pc:sldChg chg="delSp modSp add mod">
        <pc:chgData name="Rosie Hayward" userId="0b439ecf-2ca1-4fa7-8eb1-67fa1db3661c" providerId="ADAL" clId="{D0AB8E4A-DE25-4DE3-B4AC-CF5D59B19A0B}" dt="2024-01-16T17:54:00.339" v="8215" actId="20577"/>
        <pc:sldMkLst>
          <pc:docMk/>
          <pc:sldMk cId="1370791360" sldId="399"/>
        </pc:sldMkLst>
        <pc:spChg chg="mod">
          <ac:chgData name="Rosie Hayward" userId="0b439ecf-2ca1-4fa7-8eb1-67fa1db3661c" providerId="ADAL" clId="{D0AB8E4A-DE25-4DE3-B4AC-CF5D59B19A0B}" dt="2024-01-16T17:51:56.056" v="7979" actId="20577"/>
          <ac:spMkLst>
            <pc:docMk/>
            <pc:sldMk cId="1370791360" sldId="399"/>
            <ac:spMk id="2" creationId="{501B6B45-486A-BA84-9D45-B01717273AE7}"/>
          </ac:spMkLst>
        </pc:spChg>
        <pc:spChg chg="del">
          <ac:chgData name="Rosie Hayward" userId="0b439ecf-2ca1-4fa7-8eb1-67fa1db3661c" providerId="ADAL" clId="{D0AB8E4A-DE25-4DE3-B4AC-CF5D59B19A0B}" dt="2024-01-16T17:52:01.637" v="7980" actId="478"/>
          <ac:spMkLst>
            <pc:docMk/>
            <pc:sldMk cId="1370791360" sldId="399"/>
            <ac:spMk id="3" creationId="{CA5343FB-8C1D-82F4-E8ED-2052908D584D}"/>
          </ac:spMkLst>
        </pc:spChg>
        <pc:spChg chg="mod">
          <ac:chgData name="Rosie Hayward" userId="0b439ecf-2ca1-4fa7-8eb1-67fa1db3661c" providerId="ADAL" clId="{D0AB8E4A-DE25-4DE3-B4AC-CF5D59B19A0B}" dt="2024-01-16T17:54:00.339" v="8215" actId="20577"/>
          <ac:spMkLst>
            <pc:docMk/>
            <pc:sldMk cId="1370791360" sldId="399"/>
            <ac:spMk id="7" creationId="{028786BF-80A2-1C06-A271-9120BB0E0FB5}"/>
          </ac:spMkLst>
        </pc:spChg>
      </pc:sldChg>
      <pc:sldChg chg="modSp add mod">
        <pc:chgData name="Rosie Hayward" userId="0b439ecf-2ca1-4fa7-8eb1-67fa1db3661c" providerId="ADAL" clId="{D0AB8E4A-DE25-4DE3-B4AC-CF5D59B19A0B}" dt="2024-01-16T17:56:05.885" v="8524" actId="20577"/>
        <pc:sldMkLst>
          <pc:docMk/>
          <pc:sldMk cId="1815987079" sldId="400"/>
        </pc:sldMkLst>
        <pc:spChg chg="mod">
          <ac:chgData name="Rosie Hayward" userId="0b439ecf-2ca1-4fa7-8eb1-67fa1db3661c" providerId="ADAL" clId="{D0AB8E4A-DE25-4DE3-B4AC-CF5D59B19A0B}" dt="2024-01-16T17:56:05.885" v="8524" actId="20577"/>
          <ac:spMkLst>
            <pc:docMk/>
            <pc:sldMk cId="1815987079" sldId="400"/>
            <ac:spMk id="7" creationId="{028786BF-80A2-1C06-A271-9120BB0E0FB5}"/>
          </ac:spMkLst>
        </pc:spChg>
      </pc:sldChg>
      <pc:sldChg chg="modSp add mod">
        <pc:chgData name="Rosie Hayward" userId="0b439ecf-2ca1-4fa7-8eb1-67fa1db3661c" providerId="ADAL" clId="{D0AB8E4A-DE25-4DE3-B4AC-CF5D59B19A0B}" dt="2024-01-16T18:06:14.567" v="8932" actId="20577"/>
        <pc:sldMkLst>
          <pc:docMk/>
          <pc:sldMk cId="3730208922" sldId="401"/>
        </pc:sldMkLst>
        <pc:spChg chg="mod">
          <ac:chgData name="Rosie Hayward" userId="0b439ecf-2ca1-4fa7-8eb1-67fa1db3661c" providerId="ADAL" clId="{D0AB8E4A-DE25-4DE3-B4AC-CF5D59B19A0B}" dt="2024-01-16T17:57:05.179" v="8552" actId="20577"/>
          <ac:spMkLst>
            <pc:docMk/>
            <pc:sldMk cId="3730208922" sldId="401"/>
            <ac:spMk id="2" creationId="{501B6B45-486A-BA84-9D45-B01717273AE7}"/>
          </ac:spMkLst>
        </pc:spChg>
        <pc:spChg chg="mod">
          <ac:chgData name="Rosie Hayward" userId="0b439ecf-2ca1-4fa7-8eb1-67fa1db3661c" providerId="ADAL" clId="{D0AB8E4A-DE25-4DE3-B4AC-CF5D59B19A0B}" dt="2024-01-16T18:06:14.567" v="8932" actId="20577"/>
          <ac:spMkLst>
            <pc:docMk/>
            <pc:sldMk cId="3730208922" sldId="401"/>
            <ac:spMk id="7" creationId="{028786BF-80A2-1C06-A271-9120BB0E0FB5}"/>
          </ac:spMkLst>
        </pc:spChg>
      </pc:sldChg>
      <pc:sldChg chg="modSp add mod">
        <pc:chgData name="Rosie Hayward" userId="0b439ecf-2ca1-4fa7-8eb1-67fa1db3661c" providerId="ADAL" clId="{D0AB8E4A-DE25-4DE3-B4AC-CF5D59B19A0B}" dt="2024-01-16T18:06:40.427" v="8935" actId="20577"/>
        <pc:sldMkLst>
          <pc:docMk/>
          <pc:sldMk cId="88092011" sldId="402"/>
        </pc:sldMkLst>
        <pc:spChg chg="mod">
          <ac:chgData name="Rosie Hayward" userId="0b439ecf-2ca1-4fa7-8eb1-67fa1db3661c" providerId="ADAL" clId="{D0AB8E4A-DE25-4DE3-B4AC-CF5D59B19A0B}" dt="2024-01-16T18:06:40.427" v="8935" actId="20577"/>
          <ac:spMkLst>
            <pc:docMk/>
            <pc:sldMk cId="88092011" sldId="402"/>
            <ac:spMk id="3" creationId="{1011E8E6-BAE2-12D4-C3E8-2A6711D967A4}"/>
          </ac:spMkLst>
        </pc:spChg>
      </pc:sldChg>
      <pc:sldChg chg="addSp delSp modSp add mod">
        <pc:chgData name="Rosie Hayward" userId="0b439ecf-2ca1-4fa7-8eb1-67fa1db3661c" providerId="ADAL" clId="{D0AB8E4A-DE25-4DE3-B4AC-CF5D59B19A0B}" dt="2024-01-17T11:19:16.670" v="9735" actId="20577"/>
        <pc:sldMkLst>
          <pc:docMk/>
          <pc:sldMk cId="3813238674" sldId="403"/>
        </pc:sldMkLst>
        <pc:spChg chg="mod">
          <ac:chgData name="Rosie Hayward" userId="0b439ecf-2ca1-4fa7-8eb1-67fa1db3661c" providerId="ADAL" clId="{D0AB8E4A-DE25-4DE3-B4AC-CF5D59B19A0B}" dt="2024-01-16T18:07:09.286" v="8938" actId="20577"/>
          <ac:spMkLst>
            <pc:docMk/>
            <pc:sldMk cId="3813238674" sldId="403"/>
            <ac:spMk id="2" creationId="{501B6B45-486A-BA84-9D45-B01717273AE7}"/>
          </ac:spMkLst>
        </pc:spChg>
        <pc:spChg chg="add del mod">
          <ac:chgData name="Rosie Hayward" userId="0b439ecf-2ca1-4fa7-8eb1-67fa1db3661c" providerId="ADAL" clId="{D0AB8E4A-DE25-4DE3-B4AC-CF5D59B19A0B}" dt="2024-01-17T11:13:17.687" v="9536" actId="478"/>
          <ac:spMkLst>
            <pc:docMk/>
            <pc:sldMk cId="3813238674" sldId="403"/>
            <ac:spMk id="4" creationId="{654CFAB7-037B-4BD3-CC49-57BFF81263E1}"/>
          </ac:spMkLst>
        </pc:spChg>
        <pc:spChg chg="mod">
          <ac:chgData name="Rosie Hayward" userId="0b439ecf-2ca1-4fa7-8eb1-67fa1db3661c" providerId="ADAL" clId="{D0AB8E4A-DE25-4DE3-B4AC-CF5D59B19A0B}" dt="2024-01-16T18:07:20.052" v="8965" actId="20577"/>
          <ac:spMkLst>
            <pc:docMk/>
            <pc:sldMk cId="3813238674" sldId="403"/>
            <ac:spMk id="5" creationId="{5D0B4887-0C98-1E71-B446-12BD93AE463B}"/>
          </ac:spMkLst>
        </pc:spChg>
        <pc:spChg chg="del">
          <ac:chgData name="Rosie Hayward" userId="0b439ecf-2ca1-4fa7-8eb1-67fa1db3661c" providerId="ADAL" clId="{D0AB8E4A-DE25-4DE3-B4AC-CF5D59B19A0B}" dt="2024-01-16T18:07:25.350" v="8966" actId="478"/>
          <ac:spMkLst>
            <pc:docMk/>
            <pc:sldMk cId="3813238674" sldId="403"/>
            <ac:spMk id="6" creationId="{4216D3C1-9E77-22F9-60F1-624C21EFA1D3}"/>
          </ac:spMkLst>
        </pc:spChg>
        <pc:spChg chg="mod">
          <ac:chgData name="Rosie Hayward" userId="0b439ecf-2ca1-4fa7-8eb1-67fa1db3661c" providerId="ADAL" clId="{D0AB8E4A-DE25-4DE3-B4AC-CF5D59B19A0B}" dt="2024-01-17T11:19:16.670" v="9735" actId="20577"/>
          <ac:spMkLst>
            <pc:docMk/>
            <pc:sldMk cId="3813238674" sldId="403"/>
            <ac:spMk id="7" creationId="{028786BF-80A2-1C06-A271-9120BB0E0FB5}"/>
          </ac:spMkLst>
        </pc:spChg>
        <pc:spChg chg="del">
          <ac:chgData name="Rosie Hayward" userId="0b439ecf-2ca1-4fa7-8eb1-67fa1db3661c" providerId="ADAL" clId="{D0AB8E4A-DE25-4DE3-B4AC-CF5D59B19A0B}" dt="2024-01-16T18:07:28.531" v="8967" actId="478"/>
          <ac:spMkLst>
            <pc:docMk/>
            <pc:sldMk cId="3813238674" sldId="403"/>
            <ac:spMk id="8" creationId="{85E3CEB4-935D-547B-8D13-841A4A53474B}"/>
          </ac:spMkLst>
        </pc:spChg>
        <pc:spChg chg="add mod">
          <ac:chgData name="Rosie Hayward" userId="0b439ecf-2ca1-4fa7-8eb1-67fa1db3661c" providerId="ADAL" clId="{D0AB8E4A-DE25-4DE3-B4AC-CF5D59B19A0B}" dt="2024-01-17T11:12:43.243" v="9518"/>
          <ac:spMkLst>
            <pc:docMk/>
            <pc:sldMk cId="3813238674" sldId="403"/>
            <ac:spMk id="9" creationId="{E4432D87-2BBB-4EBA-52EF-4071F6AA3182}"/>
          </ac:spMkLst>
        </pc:spChg>
        <pc:spChg chg="add del mod">
          <ac:chgData name="Rosie Hayward" userId="0b439ecf-2ca1-4fa7-8eb1-67fa1db3661c" providerId="ADAL" clId="{D0AB8E4A-DE25-4DE3-B4AC-CF5D59B19A0B}" dt="2024-01-17T11:14:02.913" v="9552" actId="478"/>
          <ac:spMkLst>
            <pc:docMk/>
            <pc:sldMk cId="3813238674" sldId="403"/>
            <ac:spMk id="10" creationId="{38CCA1EE-D20B-C642-7599-A0E7A92E0466}"/>
          </ac:spMkLst>
        </pc:spChg>
        <pc:spChg chg="add mod">
          <ac:chgData name="Rosie Hayward" userId="0b439ecf-2ca1-4fa7-8eb1-67fa1db3661c" providerId="ADAL" clId="{D0AB8E4A-DE25-4DE3-B4AC-CF5D59B19A0B}" dt="2024-01-17T11:13:32.164" v="9542"/>
          <ac:spMkLst>
            <pc:docMk/>
            <pc:sldMk cId="3813238674" sldId="403"/>
            <ac:spMk id="11" creationId="{A0970753-DDE0-CCC5-9771-8BBD561166BB}"/>
          </ac:spMkLst>
        </pc:spChg>
        <pc:spChg chg="add mod">
          <ac:chgData name="Rosie Hayward" userId="0b439ecf-2ca1-4fa7-8eb1-67fa1db3661c" providerId="ADAL" clId="{D0AB8E4A-DE25-4DE3-B4AC-CF5D59B19A0B}" dt="2024-01-17T11:17:35.386" v="9694" actId="403"/>
          <ac:spMkLst>
            <pc:docMk/>
            <pc:sldMk cId="3813238674" sldId="403"/>
            <ac:spMk id="12" creationId="{995F450C-A8E5-E588-297E-22E5C451EF77}"/>
          </ac:spMkLst>
        </pc:spChg>
        <pc:spChg chg="add mod">
          <ac:chgData name="Rosie Hayward" userId="0b439ecf-2ca1-4fa7-8eb1-67fa1db3661c" providerId="ADAL" clId="{D0AB8E4A-DE25-4DE3-B4AC-CF5D59B19A0B}" dt="2024-01-17T11:14:28.135" v="9555"/>
          <ac:spMkLst>
            <pc:docMk/>
            <pc:sldMk cId="3813238674" sldId="403"/>
            <ac:spMk id="13" creationId="{78DE8E3C-0581-3056-9A12-941CF8B44B3F}"/>
          </ac:spMkLst>
        </pc:spChg>
        <pc:picChg chg="add del mod">
          <ac:chgData name="Rosie Hayward" userId="0b439ecf-2ca1-4fa7-8eb1-67fa1db3661c" providerId="ADAL" clId="{D0AB8E4A-DE25-4DE3-B4AC-CF5D59B19A0B}" dt="2024-01-17T11:10:38.376" v="9515" actId="478"/>
          <ac:picMkLst>
            <pc:docMk/>
            <pc:sldMk cId="3813238674" sldId="403"/>
            <ac:picMk id="3" creationId="{B095AD72-BB61-441B-A91B-77CB1199BA3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D3B73C-DCF0-B445-9B25-ABA3DFDD8FF0}"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56C43C-2F43-6C48-AC07-2144972437C6}" type="slidenum">
              <a:rPr lang="en-US" smtClean="0"/>
              <a:t>‹#›</a:t>
            </a:fld>
            <a:endParaRPr lang="en-US"/>
          </a:p>
        </p:txBody>
      </p:sp>
    </p:spTree>
    <p:extLst>
      <p:ext uri="{BB962C8B-B14F-4D97-AF65-F5344CB8AC3E}">
        <p14:creationId xmlns:p14="http://schemas.microsoft.com/office/powerpoint/2010/main" val="3858013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C8A18C4-6059-7E0B-F9C1-692A3190A66E}"/>
              </a:ext>
            </a:extLst>
          </p:cNvPr>
          <p:cNvPicPr>
            <a:picLocks noChangeAspect="1"/>
          </p:cNvPicPr>
          <p:nvPr userDrawn="1"/>
        </p:nvPicPr>
        <p:blipFill>
          <a:blip r:embed="rId2"/>
          <a:stretch>
            <a:fillRect/>
          </a:stretch>
        </p:blipFill>
        <p:spPr>
          <a:xfrm>
            <a:off x="164387" y="164388"/>
            <a:ext cx="17959225" cy="9910700"/>
          </a:xfrm>
          <a:prstGeom prst="rect">
            <a:avLst/>
          </a:prstGeom>
        </p:spPr>
      </p:pic>
      <p:sp>
        <p:nvSpPr>
          <p:cNvPr id="7" name="Rectangle 6">
            <a:extLst>
              <a:ext uri="{FF2B5EF4-FFF2-40B4-BE49-F238E27FC236}">
                <a16:creationId xmlns:a16="http://schemas.microsoft.com/office/drawing/2014/main" id="{F0D9F8E1-AB60-A379-BBA4-42CB47D0E801}"/>
              </a:ext>
            </a:extLst>
          </p:cNvPr>
          <p:cNvSpPr/>
          <p:nvPr userDrawn="1"/>
        </p:nvSpPr>
        <p:spPr>
          <a:xfrm>
            <a:off x="12060238" y="0"/>
            <a:ext cx="6227762" cy="10288588"/>
          </a:xfrm>
          <a:prstGeom prst="rect">
            <a:avLst/>
          </a:prstGeom>
          <a:solidFill>
            <a:srgbClr val="0C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hasCustomPrompt="1"/>
          </p:nvPr>
        </p:nvSpPr>
        <p:spPr>
          <a:xfrm>
            <a:off x="12729460" y="5643796"/>
            <a:ext cx="5148262" cy="1921833"/>
          </a:xfrm>
        </p:spPr>
        <p:txBody>
          <a:bodyPr lIns="0" tIns="0" rIns="0" bIns="0">
            <a:normAutofit/>
          </a:bodyPr>
          <a:lstStyle>
            <a:lvl1pPr marL="0" indent="0" algn="l">
              <a:lnSpc>
                <a:spcPct val="110000"/>
              </a:lnSpc>
              <a:spcBef>
                <a:spcPts val="0"/>
              </a:spcBef>
              <a:buNone/>
              <a:defRPr sz="23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dirty="0"/>
              <a:t>Subtitle of report to go here </a:t>
            </a:r>
            <a:br>
              <a:rPr lang="en-GB" dirty="0"/>
            </a:br>
            <a:r>
              <a:rPr lang="en-GB" dirty="0"/>
              <a:t>or and other information needed</a:t>
            </a:r>
            <a:endParaRPr lang="en-US" dirty="0"/>
          </a:p>
        </p:txBody>
      </p:sp>
      <p:sp>
        <p:nvSpPr>
          <p:cNvPr id="2" name="Title 1"/>
          <p:cNvSpPr>
            <a:spLocks noGrp="1"/>
          </p:cNvSpPr>
          <p:nvPr>
            <p:ph type="ctrTitle" hasCustomPrompt="1"/>
          </p:nvPr>
        </p:nvSpPr>
        <p:spPr>
          <a:xfrm>
            <a:off x="12744454" y="1791325"/>
            <a:ext cx="5148262" cy="3335266"/>
          </a:xfrm>
        </p:spPr>
        <p:txBody>
          <a:bodyPr lIns="0" tIns="0" rIns="0" bIns="0" anchor="b">
            <a:normAutofit/>
          </a:bodyPr>
          <a:lstStyle>
            <a:lvl1pPr algn="l">
              <a:lnSpc>
                <a:spcPct val="110000"/>
              </a:lnSpc>
              <a:defRPr sz="5200" spc="0" baseline="0">
                <a:solidFill>
                  <a:schemeClr val="bg1"/>
                </a:solidFill>
              </a:defRPr>
            </a:lvl1pPr>
          </a:lstStyle>
          <a:p>
            <a:r>
              <a:rPr lang="en-GB" dirty="0"/>
              <a:t>Presentation title to go here</a:t>
            </a:r>
            <a:endParaRPr lang="en-US" dirty="0"/>
          </a:p>
        </p:txBody>
      </p:sp>
      <p:sp>
        <p:nvSpPr>
          <p:cNvPr id="11" name="Text Placeholder 10">
            <a:extLst>
              <a:ext uri="{FF2B5EF4-FFF2-40B4-BE49-F238E27FC236}">
                <a16:creationId xmlns:a16="http://schemas.microsoft.com/office/drawing/2014/main" id="{B2B6885A-B051-6F63-200B-D804FA0C6080}"/>
              </a:ext>
            </a:extLst>
          </p:cNvPr>
          <p:cNvSpPr>
            <a:spLocks noGrp="1"/>
          </p:cNvSpPr>
          <p:nvPr>
            <p:ph type="body" sz="quarter" idx="10" hasCustomPrompt="1"/>
          </p:nvPr>
        </p:nvSpPr>
        <p:spPr>
          <a:xfrm>
            <a:off x="12744450" y="8350510"/>
            <a:ext cx="5133272" cy="201379"/>
          </a:xfrm>
        </p:spPr>
        <p:txBody>
          <a:bodyPr lIns="0" tIns="0" rIns="0" bIns="0">
            <a:noAutofit/>
          </a:bodyPr>
          <a:lstStyle>
            <a:lvl1pPr marL="0" indent="0">
              <a:buNone/>
              <a:defRPr sz="1200" b="1">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NAME OF CLIENT</a:t>
            </a:r>
            <a:endParaRPr lang="en-US" dirty="0"/>
          </a:p>
        </p:txBody>
      </p:sp>
      <p:sp>
        <p:nvSpPr>
          <p:cNvPr id="12" name="Text Placeholder 10">
            <a:extLst>
              <a:ext uri="{FF2B5EF4-FFF2-40B4-BE49-F238E27FC236}">
                <a16:creationId xmlns:a16="http://schemas.microsoft.com/office/drawing/2014/main" id="{3952E328-27F5-621A-9DC5-947C9B175DC4}"/>
              </a:ext>
            </a:extLst>
          </p:cNvPr>
          <p:cNvSpPr>
            <a:spLocks noGrp="1"/>
          </p:cNvSpPr>
          <p:nvPr>
            <p:ph type="body" sz="quarter" idx="11" hasCustomPrompt="1"/>
          </p:nvPr>
        </p:nvSpPr>
        <p:spPr>
          <a:xfrm>
            <a:off x="12744450" y="8730562"/>
            <a:ext cx="5133272" cy="201379"/>
          </a:xfrm>
        </p:spPr>
        <p:txBody>
          <a:bodyPr lIns="0" tIns="0" rIns="0" bIns="0">
            <a:noAutofit/>
          </a:bodyPr>
          <a:lstStyle>
            <a:lvl1pPr marL="0" indent="0">
              <a:buNone/>
              <a:defRPr sz="1200" b="1">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DATE OF DOCUMENT</a:t>
            </a:r>
            <a:endParaRPr lang="en-US" dirty="0"/>
          </a:p>
        </p:txBody>
      </p:sp>
      <p:sp>
        <p:nvSpPr>
          <p:cNvPr id="13" name="Text Placeholder 10">
            <a:extLst>
              <a:ext uri="{FF2B5EF4-FFF2-40B4-BE49-F238E27FC236}">
                <a16:creationId xmlns:a16="http://schemas.microsoft.com/office/drawing/2014/main" id="{E2BF48BC-8BCD-D902-2E7F-026C925435A2}"/>
              </a:ext>
            </a:extLst>
          </p:cNvPr>
          <p:cNvSpPr>
            <a:spLocks noGrp="1"/>
          </p:cNvSpPr>
          <p:nvPr>
            <p:ph type="body" sz="quarter" idx="12" hasCustomPrompt="1"/>
          </p:nvPr>
        </p:nvSpPr>
        <p:spPr>
          <a:xfrm>
            <a:off x="12744450" y="9112811"/>
            <a:ext cx="5133272" cy="201379"/>
          </a:xfrm>
        </p:spPr>
        <p:txBody>
          <a:bodyPr lIns="0" tIns="0" rIns="0" bIns="0">
            <a:noAutofit/>
          </a:bodyPr>
          <a:lstStyle>
            <a:lvl1pPr marL="0" indent="0">
              <a:buNone/>
              <a:defRPr sz="1200" b="1">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VERSION NUMBER IF REQUIRED</a:t>
            </a:r>
            <a:endParaRPr lang="en-US" dirty="0"/>
          </a:p>
        </p:txBody>
      </p:sp>
      <p:pic>
        <p:nvPicPr>
          <p:cNvPr id="18" name="Picture 17">
            <a:extLst>
              <a:ext uri="{FF2B5EF4-FFF2-40B4-BE49-F238E27FC236}">
                <a16:creationId xmlns:a16="http://schemas.microsoft.com/office/drawing/2014/main" id="{192DC442-9B38-289F-C551-B4DBC18D93E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189843" y="407456"/>
            <a:ext cx="2706752" cy="1131180"/>
          </a:xfrm>
          <a:prstGeom prst="rect">
            <a:avLst/>
          </a:prstGeom>
        </p:spPr>
      </p:pic>
    </p:spTree>
    <p:extLst>
      <p:ext uri="{BB962C8B-B14F-4D97-AF65-F5344CB8AC3E}">
        <p14:creationId xmlns:p14="http://schemas.microsoft.com/office/powerpoint/2010/main" val="3658383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353" y="586576"/>
            <a:ext cx="14408427" cy="1317824"/>
          </a:xfrm>
        </p:spPr>
        <p:txBody>
          <a:bodyPr lIns="0" tIns="0" rIns="0" bIns="0" anchor="t">
            <a:noAutofit/>
          </a:bodyPr>
          <a:lstStyle>
            <a:lvl1pPr>
              <a:defRPr sz="8200" spc="30" baseline="0">
                <a:solidFill>
                  <a:srgbClr val="0C1F2C"/>
                </a:solidFill>
              </a:defRPr>
            </a:lvl1pPr>
          </a:lstStyle>
          <a:p>
            <a:r>
              <a:rPr lang="en-GB" dirty="0"/>
              <a:t>Chart</a:t>
            </a:r>
            <a:endParaRPr lang="en-US" dirty="0"/>
          </a:p>
        </p:txBody>
      </p:sp>
      <p:sp>
        <p:nvSpPr>
          <p:cNvPr id="10" name="Rectangle 9">
            <a:extLst>
              <a:ext uri="{FF2B5EF4-FFF2-40B4-BE49-F238E27FC236}">
                <a16:creationId xmlns:a16="http://schemas.microsoft.com/office/drawing/2014/main" id="{FFC077F9-B88F-EF05-B053-DD96C7B65D9A}"/>
              </a:ext>
            </a:extLst>
          </p:cNvPr>
          <p:cNvSpPr/>
          <p:nvPr userDrawn="1"/>
        </p:nvSpPr>
        <p:spPr>
          <a:xfrm rot="5400000">
            <a:off x="-763200" y="763200"/>
            <a:ext cx="1904400" cy="378000"/>
          </a:xfrm>
          <a:prstGeom prst="rect">
            <a:avLst/>
          </a:prstGeom>
          <a:solidFill>
            <a:srgbClr val="0C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text&#10;&#10;Description automatically generated">
            <a:extLst>
              <a:ext uri="{FF2B5EF4-FFF2-40B4-BE49-F238E27FC236}">
                <a16:creationId xmlns:a16="http://schemas.microsoft.com/office/drawing/2014/main" id="{F89240EC-F232-AE0A-04A6-88D873535CF0}"/>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15914619" y="765831"/>
            <a:ext cx="1609001" cy="697355"/>
          </a:xfrm>
          <a:prstGeom prst="rect">
            <a:avLst/>
          </a:prstGeom>
        </p:spPr>
      </p:pic>
      <p:sp>
        <p:nvSpPr>
          <p:cNvPr id="6" name="Text Placeholder 5">
            <a:extLst>
              <a:ext uri="{FF2B5EF4-FFF2-40B4-BE49-F238E27FC236}">
                <a16:creationId xmlns:a16="http://schemas.microsoft.com/office/drawing/2014/main" id="{29BDD616-F5EC-AC42-AB87-57563AB53EDA}"/>
              </a:ext>
            </a:extLst>
          </p:cNvPr>
          <p:cNvSpPr>
            <a:spLocks noGrp="1"/>
          </p:cNvSpPr>
          <p:nvPr>
            <p:ph type="body" sz="quarter" idx="10" hasCustomPrompt="1"/>
          </p:nvPr>
        </p:nvSpPr>
        <p:spPr>
          <a:xfrm>
            <a:off x="10391343" y="2432994"/>
            <a:ext cx="6486525" cy="7305675"/>
          </a:xfrm>
        </p:spPr>
        <p:txBody>
          <a:bodyPr>
            <a:normAutofit/>
          </a:bodyPr>
          <a:lstStyle>
            <a:lvl1pPr>
              <a:defRPr sz="3200">
                <a:solidFill>
                  <a:schemeClr val="tx1"/>
                </a:solidFill>
              </a:defRPr>
            </a:lvl1pPr>
          </a:lstStyle>
          <a:p>
            <a:pPr lvl="0"/>
            <a:r>
              <a:rPr lang="en-GB" dirty="0"/>
              <a:t>Click here to add text</a:t>
            </a:r>
          </a:p>
        </p:txBody>
      </p:sp>
    </p:spTree>
    <p:extLst>
      <p:ext uri="{BB962C8B-B14F-4D97-AF65-F5344CB8AC3E}">
        <p14:creationId xmlns:p14="http://schemas.microsoft.com/office/powerpoint/2010/main" val="3586024801"/>
      </p:ext>
    </p:extLst>
  </p:cSld>
  <p:clrMapOvr>
    <a:masterClrMapping/>
  </p:clrMapOvr>
  <p:extLst>
    <p:ext uri="{DCECCB84-F9BA-43D5-87BE-67443E8EF086}">
      <p15:sldGuideLst xmlns:p15="http://schemas.microsoft.com/office/powerpoint/2012/main">
        <p15:guide id="1" orient="horz" pos="1199" userDrawn="1">
          <p15:clr>
            <a:srgbClr val="FBAE40"/>
          </p15:clr>
        </p15:guide>
        <p15:guide id="2" pos="476" userDrawn="1">
          <p15:clr>
            <a:srgbClr val="FBAE40"/>
          </p15:clr>
        </p15:guide>
        <p15:guide id="3" pos="226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0C1F2C"/>
        </a:solidFill>
        <a:effectLst/>
      </p:bgPr>
    </p:bg>
    <p:spTree>
      <p:nvGrpSpPr>
        <p:cNvPr id="1" name=""/>
        <p:cNvGrpSpPr/>
        <p:nvPr/>
      </p:nvGrpSpPr>
      <p:grpSpPr>
        <a:xfrm>
          <a:off x="0" y="0"/>
          <a:ext cx="0" cy="0"/>
          <a:chOff x="0" y="0"/>
          <a:chExt cx="0" cy="0"/>
        </a:xfrm>
      </p:grpSpPr>
      <p:pic>
        <p:nvPicPr>
          <p:cNvPr id="10" name="Picture 9" descr="Icon&#10;&#10;Description automatically generated">
            <a:extLst>
              <a:ext uri="{FF2B5EF4-FFF2-40B4-BE49-F238E27FC236}">
                <a16:creationId xmlns:a16="http://schemas.microsoft.com/office/drawing/2014/main" id="{9262D636-3B24-A933-0F4A-A0E380C64BE2}"/>
              </a:ext>
            </a:extLst>
          </p:cNvPr>
          <p:cNvPicPr>
            <a:picLocks noChangeAspect="1"/>
          </p:cNvPicPr>
          <p:nvPr userDrawn="1"/>
        </p:nvPicPr>
        <p:blipFill>
          <a:blip r:embed="rId2">
            <a:alphaModFix amt="50000"/>
          </a:blip>
          <a:stretch>
            <a:fillRect/>
          </a:stretch>
        </p:blipFill>
        <p:spPr>
          <a:xfrm>
            <a:off x="1427922" y="1956870"/>
            <a:ext cx="2633869" cy="2280778"/>
          </a:xfrm>
          <a:prstGeom prst="rect">
            <a:avLst/>
          </a:prstGeom>
        </p:spPr>
      </p:pic>
      <p:sp>
        <p:nvSpPr>
          <p:cNvPr id="2" name="Title 1"/>
          <p:cNvSpPr>
            <a:spLocks noGrp="1"/>
          </p:cNvSpPr>
          <p:nvPr>
            <p:ph type="ctrTitle" hasCustomPrompt="1"/>
          </p:nvPr>
        </p:nvSpPr>
        <p:spPr>
          <a:xfrm>
            <a:off x="2710693" y="2447308"/>
            <a:ext cx="12761222" cy="4993787"/>
          </a:xfrm>
        </p:spPr>
        <p:txBody>
          <a:bodyPr lIns="0" tIns="0" rIns="0" bIns="0" anchor="ctr">
            <a:normAutofit/>
          </a:bodyPr>
          <a:lstStyle>
            <a:lvl1pPr algn="ctr">
              <a:lnSpc>
                <a:spcPct val="120000"/>
              </a:lnSpc>
              <a:defRPr sz="5200" spc="0" baseline="0">
                <a:solidFill>
                  <a:schemeClr val="bg1"/>
                </a:solidFill>
              </a:defRPr>
            </a:lvl1pPr>
          </a:lstStyle>
          <a:p>
            <a:r>
              <a:rPr lang="en-GB" dirty="0"/>
              <a:t>In a world swamped with information and data, we provide clear insights based on rigorous and independent economic modelling and analysis.</a:t>
            </a:r>
            <a:endParaRPr lang="en-US" dirty="0"/>
          </a:p>
        </p:txBody>
      </p:sp>
      <p:pic>
        <p:nvPicPr>
          <p:cNvPr id="18" name="Picture 17">
            <a:extLst>
              <a:ext uri="{FF2B5EF4-FFF2-40B4-BE49-F238E27FC236}">
                <a16:creationId xmlns:a16="http://schemas.microsoft.com/office/drawing/2014/main" id="{192DC442-9B38-289F-C551-B4DBC18D93E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913979" y="771891"/>
            <a:ext cx="1605395" cy="670911"/>
          </a:xfrm>
          <a:prstGeom prst="rect">
            <a:avLst/>
          </a:prstGeom>
        </p:spPr>
      </p:pic>
      <p:cxnSp>
        <p:nvCxnSpPr>
          <p:cNvPr id="5" name="Straight Connector 4">
            <a:extLst>
              <a:ext uri="{FF2B5EF4-FFF2-40B4-BE49-F238E27FC236}">
                <a16:creationId xmlns:a16="http://schemas.microsoft.com/office/drawing/2014/main" id="{682AD191-851F-C3B7-6605-1D0EBEB0EAEF}"/>
              </a:ext>
            </a:extLst>
          </p:cNvPr>
          <p:cNvCxnSpPr>
            <a:cxnSpLocks/>
          </p:cNvCxnSpPr>
          <p:nvPr userDrawn="1"/>
        </p:nvCxnSpPr>
        <p:spPr>
          <a:xfrm>
            <a:off x="764382" y="9017795"/>
            <a:ext cx="1675923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092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bg>
      <p:bgPr>
        <a:solidFill>
          <a:srgbClr val="0C1F2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8EB1B6-D98E-CA75-FF85-7F1C64A5AB41}"/>
              </a:ext>
            </a:extLst>
          </p:cNvPr>
          <p:cNvSpPr/>
          <p:nvPr userDrawn="1"/>
        </p:nvSpPr>
        <p:spPr>
          <a:xfrm>
            <a:off x="0" y="5144294"/>
            <a:ext cx="18288000" cy="368610"/>
          </a:xfrm>
          <a:prstGeom prst="rect">
            <a:avLst/>
          </a:prstGeom>
          <a:gradFill>
            <a:gsLst>
              <a:gs pos="0">
                <a:srgbClr val="0C1F2C"/>
              </a:gs>
              <a:gs pos="100000">
                <a:srgbClr val="009FE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64382" y="431865"/>
            <a:ext cx="11284711" cy="1350962"/>
          </a:xfrm>
        </p:spPr>
        <p:txBody>
          <a:bodyPr lIns="0" tIns="0" rIns="0" bIns="0" anchor="t">
            <a:normAutofit/>
          </a:bodyPr>
          <a:lstStyle>
            <a:lvl1pPr algn="l">
              <a:lnSpc>
                <a:spcPct val="120000"/>
              </a:lnSpc>
              <a:defRPr sz="8200" spc="0" baseline="0">
                <a:solidFill>
                  <a:schemeClr val="bg1"/>
                </a:solidFill>
              </a:defRPr>
            </a:lvl1pPr>
          </a:lstStyle>
          <a:p>
            <a:r>
              <a:rPr lang="en-GB" dirty="0"/>
              <a:t>Our history</a:t>
            </a:r>
            <a:endParaRPr lang="en-US" dirty="0"/>
          </a:p>
        </p:txBody>
      </p:sp>
      <p:pic>
        <p:nvPicPr>
          <p:cNvPr id="18" name="Picture 17">
            <a:extLst>
              <a:ext uri="{FF2B5EF4-FFF2-40B4-BE49-F238E27FC236}">
                <a16:creationId xmlns:a16="http://schemas.microsoft.com/office/drawing/2014/main" id="{192DC442-9B38-289F-C551-B4DBC18D93E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913979" y="771891"/>
            <a:ext cx="1605395" cy="670911"/>
          </a:xfrm>
          <a:prstGeom prst="rect">
            <a:avLst/>
          </a:prstGeom>
        </p:spPr>
      </p:pic>
      <p:cxnSp>
        <p:nvCxnSpPr>
          <p:cNvPr id="5" name="Straight Connector 4">
            <a:extLst>
              <a:ext uri="{FF2B5EF4-FFF2-40B4-BE49-F238E27FC236}">
                <a16:creationId xmlns:a16="http://schemas.microsoft.com/office/drawing/2014/main" id="{682AD191-851F-C3B7-6605-1D0EBEB0EAEF}"/>
              </a:ext>
            </a:extLst>
          </p:cNvPr>
          <p:cNvCxnSpPr>
            <a:cxnSpLocks/>
          </p:cNvCxnSpPr>
          <p:nvPr userDrawn="1"/>
        </p:nvCxnSpPr>
        <p:spPr>
          <a:xfrm>
            <a:off x="764382" y="9017795"/>
            <a:ext cx="1675923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10">
            <a:extLst>
              <a:ext uri="{FF2B5EF4-FFF2-40B4-BE49-F238E27FC236}">
                <a16:creationId xmlns:a16="http://schemas.microsoft.com/office/drawing/2014/main" id="{9E958EC9-CC5B-5025-F1F8-1636F9AA4539}"/>
              </a:ext>
            </a:extLst>
          </p:cNvPr>
          <p:cNvSpPr>
            <a:spLocks noGrp="1"/>
          </p:cNvSpPr>
          <p:nvPr>
            <p:ph type="body" sz="quarter" idx="14" hasCustomPrompt="1"/>
          </p:nvPr>
        </p:nvSpPr>
        <p:spPr>
          <a:xfrm>
            <a:off x="967684" y="4878112"/>
            <a:ext cx="496681" cy="176302"/>
          </a:xfrm>
        </p:spPr>
        <p:txBody>
          <a:bodyPr lIns="0" tIns="0" rIns="0" bIns="0">
            <a:noAutofit/>
          </a:bodyPr>
          <a:lstStyle>
            <a:lvl1pPr marL="0" indent="0">
              <a:buNone/>
              <a:defRPr sz="1100" b="0" spc="110" baseline="0">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1975</a:t>
            </a:r>
            <a:endParaRPr lang="en-US" dirty="0"/>
          </a:p>
        </p:txBody>
      </p:sp>
      <p:sp>
        <p:nvSpPr>
          <p:cNvPr id="9" name="Text Placeholder 10">
            <a:extLst>
              <a:ext uri="{FF2B5EF4-FFF2-40B4-BE49-F238E27FC236}">
                <a16:creationId xmlns:a16="http://schemas.microsoft.com/office/drawing/2014/main" id="{0BAA85AB-F379-006B-7C36-8B6B24C81A80}"/>
              </a:ext>
            </a:extLst>
          </p:cNvPr>
          <p:cNvSpPr>
            <a:spLocks noGrp="1"/>
          </p:cNvSpPr>
          <p:nvPr>
            <p:ph type="body" sz="quarter" idx="15" hasCustomPrompt="1"/>
          </p:nvPr>
        </p:nvSpPr>
        <p:spPr>
          <a:xfrm>
            <a:off x="2526976" y="5647948"/>
            <a:ext cx="496681" cy="176302"/>
          </a:xfrm>
        </p:spPr>
        <p:txBody>
          <a:bodyPr lIns="0" tIns="0" rIns="0" bIns="0">
            <a:noAutofit/>
          </a:bodyPr>
          <a:lstStyle>
            <a:lvl1pPr marL="0" indent="0">
              <a:buNone/>
              <a:defRPr sz="1100" b="0" spc="110" baseline="0">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1980</a:t>
            </a:r>
            <a:endParaRPr lang="en-US" dirty="0"/>
          </a:p>
        </p:txBody>
      </p:sp>
      <p:sp>
        <p:nvSpPr>
          <p:cNvPr id="11" name="Text Placeholder 10">
            <a:extLst>
              <a:ext uri="{FF2B5EF4-FFF2-40B4-BE49-F238E27FC236}">
                <a16:creationId xmlns:a16="http://schemas.microsoft.com/office/drawing/2014/main" id="{168A15E0-6024-042A-0235-CEE98291F4B0}"/>
              </a:ext>
            </a:extLst>
          </p:cNvPr>
          <p:cNvSpPr>
            <a:spLocks noGrp="1"/>
          </p:cNvSpPr>
          <p:nvPr>
            <p:ph type="body" sz="quarter" idx="16" hasCustomPrompt="1"/>
          </p:nvPr>
        </p:nvSpPr>
        <p:spPr>
          <a:xfrm>
            <a:off x="4089477" y="4878596"/>
            <a:ext cx="496681" cy="176302"/>
          </a:xfrm>
        </p:spPr>
        <p:txBody>
          <a:bodyPr lIns="0" tIns="0" rIns="0" bIns="0">
            <a:noAutofit/>
          </a:bodyPr>
          <a:lstStyle>
            <a:lvl1pPr marL="0" indent="0">
              <a:buNone/>
              <a:defRPr sz="1100" b="0" spc="110" baseline="0">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1985</a:t>
            </a:r>
            <a:endParaRPr lang="en-US" dirty="0"/>
          </a:p>
        </p:txBody>
      </p:sp>
      <p:sp>
        <p:nvSpPr>
          <p:cNvPr id="12" name="Text Placeholder 10">
            <a:extLst>
              <a:ext uri="{FF2B5EF4-FFF2-40B4-BE49-F238E27FC236}">
                <a16:creationId xmlns:a16="http://schemas.microsoft.com/office/drawing/2014/main" id="{7D264807-BF53-7FCD-6893-AA2DD544E91E}"/>
              </a:ext>
            </a:extLst>
          </p:cNvPr>
          <p:cNvSpPr>
            <a:spLocks noGrp="1"/>
          </p:cNvSpPr>
          <p:nvPr>
            <p:ph type="body" sz="quarter" idx="17" hasCustomPrompt="1"/>
          </p:nvPr>
        </p:nvSpPr>
        <p:spPr>
          <a:xfrm>
            <a:off x="5640580" y="5647948"/>
            <a:ext cx="496681" cy="176302"/>
          </a:xfrm>
        </p:spPr>
        <p:txBody>
          <a:bodyPr lIns="0" tIns="0" rIns="0" bIns="0">
            <a:noAutofit/>
          </a:bodyPr>
          <a:lstStyle>
            <a:lvl1pPr marL="0" indent="0">
              <a:buNone/>
              <a:defRPr sz="1100" b="0" spc="110" baseline="0">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1990</a:t>
            </a:r>
            <a:endParaRPr lang="en-US" dirty="0"/>
          </a:p>
        </p:txBody>
      </p:sp>
      <p:sp>
        <p:nvSpPr>
          <p:cNvPr id="13" name="Text Placeholder 10">
            <a:extLst>
              <a:ext uri="{FF2B5EF4-FFF2-40B4-BE49-F238E27FC236}">
                <a16:creationId xmlns:a16="http://schemas.microsoft.com/office/drawing/2014/main" id="{9C25BA03-CB71-5DB7-226F-DF211A7969AA}"/>
              </a:ext>
            </a:extLst>
          </p:cNvPr>
          <p:cNvSpPr>
            <a:spLocks noGrp="1"/>
          </p:cNvSpPr>
          <p:nvPr>
            <p:ph type="body" sz="quarter" idx="18" hasCustomPrompt="1"/>
          </p:nvPr>
        </p:nvSpPr>
        <p:spPr>
          <a:xfrm>
            <a:off x="7204854" y="4878112"/>
            <a:ext cx="496681" cy="176302"/>
          </a:xfrm>
        </p:spPr>
        <p:txBody>
          <a:bodyPr lIns="0" tIns="0" rIns="0" bIns="0">
            <a:noAutofit/>
          </a:bodyPr>
          <a:lstStyle>
            <a:lvl1pPr marL="0" indent="0">
              <a:buNone/>
              <a:defRPr sz="1100" b="0" spc="110" baseline="0">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1995</a:t>
            </a:r>
            <a:endParaRPr lang="en-US" dirty="0"/>
          </a:p>
        </p:txBody>
      </p:sp>
      <p:sp>
        <p:nvSpPr>
          <p:cNvPr id="14" name="Text Placeholder 10">
            <a:extLst>
              <a:ext uri="{FF2B5EF4-FFF2-40B4-BE49-F238E27FC236}">
                <a16:creationId xmlns:a16="http://schemas.microsoft.com/office/drawing/2014/main" id="{94140A92-1A62-366C-00EA-00444C5EA5C6}"/>
              </a:ext>
            </a:extLst>
          </p:cNvPr>
          <p:cNvSpPr>
            <a:spLocks noGrp="1"/>
          </p:cNvSpPr>
          <p:nvPr>
            <p:ph type="body" sz="quarter" idx="19" hasCustomPrompt="1"/>
          </p:nvPr>
        </p:nvSpPr>
        <p:spPr>
          <a:xfrm>
            <a:off x="8763808" y="5647948"/>
            <a:ext cx="496681" cy="176302"/>
          </a:xfrm>
        </p:spPr>
        <p:txBody>
          <a:bodyPr lIns="0" tIns="0" rIns="0" bIns="0">
            <a:noAutofit/>
          </a:bodyPr>
          <a:lstStyle>
            <a:lvl1pPr marL="0" indent="0">
              <a:buNone/>
              <a:defRPr sz="1100" b="0" spc="110" baseline="0">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2000</a:t>
            </a:r>
            <a:endParaRPr lang="en-US" dirty="0"/>
          </a:p>
        </p:txBody>
      </p:sp>
      <p:sp>
        <p:nvSpPr>
          <p:cNvPr id="15" name="Text Placeholder 10">
            <a:extLst>
              <a:ext uri="{FF2B5EF4-FFF2-40B4-BE49-F238E27FC236}">
                <a16:creationId xmlns:a16="http://schemas.microsoft.com/office/drawing/2014/main" id="{FEA14915-0C5A-8436-6900-2939293E8276}"/>
              </a:ext>
            </a:extLst>
          </p:cNvPr>
          <p:cNvSpPr>
            <a:spLocks noGrp="1"/>
          </p:cNvSpPr>
          <p:nvPr>
            <p:ph type="body" sz="quarter" idx="20" hasCustomPrompt="1"/>
          </p:nvPr>
        </p:nvSpPr>
        <p:spPr>
          <a:xfrm>
            <a:off x="10328597" y="4878112"/>
            <a:ext cx="496681" cy="176302"/>
          </a:xfrm>
        </p:spPr>
        <p:txBody>
          <a:bodyPr lIns="0" tIns="0" rIns="0" bIns="0">
            <a:noAutofit/>
          </a:bodyPr>
          <a:lstStyle>
            <a:lvl1pPr marL="0" indent="0">
              <a:buNone/>
              <a:defRPr sz="1100" b="0" spc="110" baseline="0">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2005</a:t>
            </a:r>
            <a:endParaRPr lang="en-US" dirty="0"/>
          </a:p>
        </p:txBody>
      </p:sp>
      <p:sp>
        <p:nvSpPr>
          <p:cNvPr id="16" name="Text Placeholder 10">
            <a:extLst>
              <a:ext uri="{FF2B5EF4-FFF2-40B4-BE49-F238E27FC236}">
                <a16:creationId xmlns:a16="http://schemas.microsoft.com/office/drawing/2014/main" id="{8494CB0A-8BDE-3BD9-6A67-BC9BB617951B}"/>
              </a:ext>
            </a:extLst>
          </p:cNvPr>
          <p:cNvSpPr>
            <a:spLocks noGrp="1"/>
          </p:cNvSpPr>
          <p:nvPr>
            <p:ph type="body" sz="quarter" idx="21" hasCustomPrompt="1"/>
          </p:nvPr>
        </p:nvSpPr>
        <p:spPr>
          <a:xfrm>
            <a:off x="11887036" y="5647948"/>
            <a:ext cx="496681" cy="176302"/>
          </a:xfrm>
        </p:spPr>
        <p:txBody>
          <a:bodyPr lIns="0" tIns="0" rIns="0" bIns="0">
            <a:noAutofit/>
          </a:bodyPr>
          <a:lstStyle>
            <a:lvl1pPr marL="0" indent="0">
              <a:buNone/>
              <a:defRPr sz="1100" b="0" spc="110" baseline="0">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2010</a:t>
            </a:r>
            <a:endParaRPr lang="en-US" dirty="0"/>
          </a:p>
        </p:txBody>
      </p:sp>
      <p:sp>
        <p:nvSpPr>
          <p:cNvPr id="17" name="Text Placeholder 10">
            <a:extLst>
              <a:ext uri="{FF2B5EF4-FFF2-40B4-BE49-F238E27FC236}">
                <a16:creationId xmlns:a16="http://schemas.microsoft.com/office/drawing/2014/main" id="{1EE61D67-521C-2E84-5BB2-C994F9A1E43E}"/>
              </a:ext>
            </a:extLst>
          </p:cNvPr>
          <p:cNvSpPr>
            <a:spLocks noGrp="1"/>
          </p:cNvSpPr>
          <p:nvPr>
            <p:ph type="body" sz="quarter" idx="22" hasCustomPrompt="1"/>
          </p:nvPr>
        </p:nvSpPr>
        <p:spPr>
          <a:xfrm>
            <a:off x="13442024" y="4878112"/>
            <a:ext cx="496681" cy="176302"/>
          </a:xfrm>
        </p:spPr>
        <p:txBody>
          <a:bodyPr lIns="0" tIns="0" rIns="0" bIns="0">
            <a:noAutofit/>
          </a:bodyPr>
          <a:lstStyle>
            <a:lvl1pPr marL="0" indent="0">
              <a:buNone/>
              <a:defRPr sz="1100" b="0" spc="110" baseline="0">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2015</a:t>
            </a:r>
            <a:endParaRPr lang="en-US" dirty="0"/>
          </a:p>
        </p:txBody>
      </p:sp>
      <p:sp>
        <p:nvSpPr>
          <p:cNvPr id="19" name="Text Placeholder 10">
            <a:extLst>
              <a:ext uri="{FF2B5EF4-FFF2-40B4-BE49-F238E27FC236}">
                <a16:creationId xmlns:a16="http://schemas.microsoft.com/office/drawing/2014/main" id="{1C6A12D8-F74C-A008-7ADC-B02ACF1F2683}"/>
              </a:ext>
            </a:extLst>
          </p:cNvPr>
          <p:cNvSpPr>
            <a:spLocks noGrp="1"/>
          </p:cNvSpPr>
          <p:nvPr>
            <p:ph type="body" sz="quarter" idx="23" hasCustomPrompt="1"/>
          </p:nvPr>
        </p:nvSpPr>
        <p:spPr>
          <a:xfrm>
            <a:off x="15003848" y="5647948"/>
            <a:ext cx="496681" cy="176302"/>
          </a:xfrm>
        </p:spPr>
        <p:txBody>
          <a:bodyPr lIns="0" tIns="0" rIns="0" bIns="0">
            <a:noAutofit/>
          </a:bodyPr>
          <a:lstStyle>
            <a:lvl1pPr marL="0" indent="0">
              <a:buNone/>
              <a:defRPr sz="1100" b="0" spc="110" baseline="0">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2020</a:t>
            </a:r>
            <a:endParaRPr lang="en-US" dirty="0"/>
          </a:p>
        </p:txBody>
      </p:sp>
      <p:sp>
        <p:nvSpPr>
          <p:cNvPr id="20" name="Text Placeholder 10">
            <a:extLst>
              <a:ext uri="{FF2B5EF4-FFF2-40B4-BE49-F238E27FC236}">
                <a16:creationId xmlns:a16="http://schemas.microsoft.com/office/drawing/2014/main" id="{4CD3846A-D0C0-1044-6ACD-FA5D90A9C779}"/>
              </a:ext>
            </a:extLst>
          </p:cNvPr>
          <p:cNvSpPr>
            <a:spLocks noGrp="1"/>
          </p:cNvSpPr>
          <p:nvPr>
            <p:ph type="body" sz="quarter" idx="24" hasCustomPrompt="1"/>
          </p:nvPr>
        </p:nvSpPr>
        <p:spPr>
          <a:xfrm>
            <a:off x="16558659" y="4880948"/>
            <a:ext cx="496681" cy="176302"/>
          </a:xfrm>
        </p:spPr>
        <p:txBody>
          <a:bodyPr lIns="0" tIns="0" rIns="0" bIns="0">
            <a:noAutofit/>
          </a:bodyPr>
          <a:lstStyle>
            <a:lvl1pPr marL="0" indent="0">
              <a:buNone/>
              <a:defRPr sz="1100" b="0" spc="110" baseline="0">
                <a:solidFill>
                  <a:schemeClr val="bg1"/>
                </a:solidFill>
              </a:defRPr>
            </a:lvl1pPr>
            <a:lvl2pPr marL="685800" indent="0">
              <a:buNone/>
              <a:defRPr sz="800" b="1">
                <a:solidFill>
                  <a:schemeClr val="bg1"/>
                </a:solidFill>
              </a:defRPr>
            </a:lvl2pPr>
            <a:lvl3pPr marL="1371600" indent="0">
              <a:buNone/>
              <a:defRPr sz="800" b="1">
                <a:solidFill>
                  <a:schemeClr val="bg1"/>
                </a:solidFill>
              </a:defRPr>
            </a:lvl3pPr>
            <a:lvl4pPr marL="2057400" indent="0">
              <a:buNone/>
              <a:defRPr sz="800" b="1">
                <a:solidFill>
                  <a:schemeClr val="bg1"/>
                </a:solidFill>
              </a:defRPr>
            </a:lvl4pPr>
            <a:lvl5pPr marL="2743200" indent="0">
              <a:buNone/>
              <a:defRPr sz="800" b="1">
                <a:solidFill>
                  <a:schemeClr val="bg1"/>
                </a:solidFill>
              </a:defRPr>
            </a:lvl5pPr>
          </a:lstStyle>
          <a:p>
            <a:pPr lvl="0"/>
            <a:r>
              <a:rPr lang="en-GB" dirty="0"/>
              <a:t>2025</a:t>
            </a:r>
            <a:endParaRPr lang="en-US" dirty="0"/>
          </a:p>
        </p:txBody>
      </p:sp>
      <p:sp>
        <p:nvSpPr>
          <p:cNvPr id="21" name="Rectangle 20">
            <a:extLst>
              <a:ext uri="{FF2B5EF4-FFF2-40B4-BE49-F238E27FC236}">
                <a16:creationId xmlns:a16="http://schemas.microsoft.com/office/drawing/2014/main" id="{B284B76E-4D1E-7506-EAE9-99A59959F9E0}"/>
              </a:ext>
            </a:extLst>
          </p:cNvPr>
          <p:cNvSpPr/>
          <p:nvPr userDrawn="1"/>
        </p:nvSpPr>
        <p:spPr>
          <a:xfrm>
            <a:off x="2686050" y="5149106"/>
            <a:ext cx="36000" cy="368610"/>
          </a:xfrm>
          <a:prstGeom prst="rect">
            <a:avLst/>
          </a:prstGeom>
          <a:solidFill>
            <a:srgbClr val="B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987590C-11E1-625C-6999-E203C0172DE5}"/>
              </a:ext>
            </a:extLst>
          </p:cNvPr>
          <p:cNvSpPr/>
          <p:nvPr userDrawn="1"/>
        </p:nvSpPr>
        <p:spPr>
          <a:xfrm>
            <a:off x="4244975" y="5149106"/>
            <a:ext cx="36000" cy="368610"/>
          </a:xfrm>
          <a:prstGeom prst="rect">
            <a:avLst/>
          </a:prstGeom>
          <a:solidFill>
            <a:srgbClr val="B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85631DF-1AE3-33FB-488A-98694100909D}"/>
              </a:ext>
            </a:extLst>
          </p:cNvPr>
          <p:cNvSpPr/>
          <p:nvPr userDrawn="1"/>
        </p:nvSpPr>
        <p:spPr>
          <a:xfrm>
            <a:off x="5803900" y="5149106"/>
            <a:ext cx="36000" cy="368610"/>
          </a:xfrm>
          <a:prstGeom prst="rect">
            <a:avLst/>
          </a:prstGeom>
          <a:solidFill>
            <a:srgbClr val="B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FE4D53-BBF0-438D-AD46-FA4D2C101C65}"/>
              </a:ext>
            </a:extLst>
          </p:cNvPr>
          <p:cNvSpPr/>
          <p:nvPr userDrawn="1"/>
        </p:nvSpPr>
        <p:spPr>
          <a:xfrm>
            <a:off x="7362825" y="5149106"/>
            <a:ext cx="36000" cy="368610"/>
          </a:xfrm>
          <a:prstGeom prst="rect">
            <a:avLst/>
          </a:prstGeom>
          <a:solidFill>
            <a:srgbClr val="B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8FFDDAE-8F2E-51DE-2279-EB94E7BD2BD4}"/>
              </a:ext>
            </a:extLst>
          </p:cNvPr>
          <p:cNvSpPr/>
          <p:nvPr userDrawn="1"/>
        </p:nvSpPr>
        <p:spPr>
          <a:xfrm>
            <a:off x="8928100" y="5149106"/>
            <a:ext cx="36000" cy="368610"/>
          </a:xfrm>
          <a:prstGeom prst="rect">
            <a:avLst/>
          </a:prstGeom>
          <a:solidFill>
            <a:srgbClr val="B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546EC69-C64A-0346-83DD-69B588689BF6}"/>
              </a:ext>
            </a:extLst>
          </p:cNvPr>
          <p:cNvSpPr/>
          <p:nvPr userDrawn="1"/>
        </p:nvSpPr>
        <p:spPr>
          <a:xfrm>
            <a:off x="10483850" y="5149106"/>
            <a:ext cx="36000" cy="368610"/>
          </a:xfrm>
          <a:prstGeom prst="rect">
            <a:avLst/>
          </a:prstGeom>
          <a:solidFill>
            <a:srgbClr val="B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1278249-5C59-9CCF-DC7F-76A692C24D36}"/>
              </a:ext>
            </a:extLst>
          </p:cNvPr>
          <p:cNvSpPr/>
          <p:nvPr userDrawn="1"/>
        </p:nvSpPr>
        <p:spPr>
          <a:xfrm>
            <a:off x="12045950" y="5149106"/>
            <a:ext cx="36000" cy="368610"/>
          </a:xfrm>
          <a:prstGeom prst="rect">
            <a:avLst/>
          </a:prstGeom>
          <a:solidFill>
            <a:srgbClr val="B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D98715E-FD83-B1AC-36F2-756C2CF5EA74}"/>
              </a:ext>
            </a:extLst>
          </p:cNvPr>
          <p:cNvSpPr/>
          <p:nvPr userDrawn="1"/>
        </p:nvSpPr>
        <p:spPr>
          <a:xfrm>
            <a:off x="13608050" y="5149106"/>
            <a:ext cx="36000" cy="368610"/>
          </a:xfrm>
          <a:prstGeom prst="rect">
            <a:avLst/>
          </a:prstGeom>
          <a:solidFill>
            <a:srgbClr val="B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7E99427-3491-EA20-BD08-DD1C00C7C5F7}"/>
              </a:ext>
            </a:extLst>
          </p:cNvPr>
          <p:cNvSpPr/>
          <p:nvPr userDrawn="1"/>
        </p:nvSpPr>
        <p:spPr>
          <a:xfrm>
            <a:off x="15163800" y="5149106"/>
            <a:ext cx="36000" cy="368610"/>
          </a:xfrm>
          <a:prstGeom prst="rect">
            <a:avLst/>
          </a:prstGeom>
          <a:solidFill>
            <a:srgbClr val="B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D483B07-379C-B326-C220-62556B588851}"/>
              </a:ext>
            </a:extLst>
          </p:cNvPr>
          <p:cNvSpPr/>
          <p:nvPr userDrawn="1"/>
        </p:nvSpPr>
        <p:spPr>
          <a:xfrm>
            <a:off x="16716676" y="5149106"/>
            <a:ext cx="36000" cy="368610"/>
          </a:xfrm>
          <a:prstGeom prst="rect">
            <a:avLst/>
          </a:prstGeom>
          <a:solidFill>
            <a:srgbClr val="B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76442B8-3CB2-2496-4747-F8AF71B24576}"/>
              </a:ext>
            </a:extLst>
          </p:cNvPr>
          <p:cNvSpPr/>
          <p:nvPr userDrawn="1"/>
        </p:nvSpPr>
        <p:spPr>
          <a:xfrm>
            <a:off x="1123950" y="5148494"/>
            <a:ext cx="36000" cy="368610"/>
          </a:xfrm>
          <a:prstGeom prst="rect">
            <a:avLst/>
          </a:prstGeom>
          <a:solidFill>
            <a:srgbClr val="B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606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with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25885" y="4135438"/>
            <a:ext cx="13236230" cy="2197100"/>
          </a:xfrm>
        </p:spPr>
        <p:txBody>
          <a:bodyPr lIns="0" tIns="0" rIns="0" bIns="0">
            <a:normAutofit/>
          </a:bodyPr>
          <a:lstStyle>
            <a:lvl1pPr algn="ctr">
              <a:defRPr sz="8200" spc="30" baseline="0">
                <a:solidFill>
                  <a:schemeClr val="bg1"/>
                </a:solidFill>
              </a:defRPr>
            </a:lvl1pPr>
          </a:lstStyle>
          <a:p>
            <a:r>
              <a:rPr lang="en-GB" dirty="0"/>
              <a:t>Title here</a:t>
            </a:r>
            <a:endParaRPr lang="en-US" dirty="0"/>
          </a:p>
        </p:txBody>
      </p:sp>
      <p:pic>
        <p:nvPicPr>
          <p:cNvPr id="3" name="Picture 2">
            <a:extLst>
              <a:ext uri="{FF2B5EF4-FFF2-40B4-BE49-F238E27FC236}">
                <a16:creationId xmlns:a16="http://schemas.microsoft.com/office/drawing/2014/main" id="{B4FEAD2F-F38D-A74B-86D9-41011F10510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913979" y="771891"/>
            <a:ext cx="1605395" cy="670911"/>
          </a:xfrm>
          <a:prstGeom prst="rect">
            <a:avLst/>
          </a:prstGeom>
        </p:spPr>
      </p:pic>
    </p:spTree>
    <p:extLst>
      <p:ext uri="{BB962C8B-B14F-4D97-AF65-F5344CB8AC3E}">
        <p14:creationId xmlns:p14="http://schemas.microsoft.com/office/powerpoint/2010/main" val="687999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boxes">
    <p:bg>
      <p:bgPr>
        <a:solidFill>
          <a:srgbClr val="0C1F2C"/>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92DC442-9B38-289F-C551-B4DBC18D93E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913979" y="771891"/>
            <a:ext cx="1605395" cy="670911"/>
          </a:xfrm>
          <a:prstGeom prst="rect">
            <a:avLst/>
          </a:prstGeom>
        </p:spPr>
      </p:pic>
      <p:cxnSp>
        <p:nvCxnSpPr>
          <p:cNvPr id="5" name="Straight Connector 4">
            <a:extLst>
              <a:ext uri="{FF2B5EF4-FFF2-40B4-BE49-F238E27FC236}">
                <a16:creationId xmlns:a16="http://schemas.microsoft.com/office/drawing/2014/main" id="{682AD191-851F-C3B7-6605-1D0EBEB0EAEF}"/>
              </a:ext>
            </a:extLst>
          </p:cNvPr>
          <p:cNvCxnSpPr>
            <a:cxnSpLocks/>
          </p:cNvCxnSpPr>
          <p:nvPr userDrawn="1"/>
        </p:nvCxnSpPr>
        <p:spPr>
          <a:xfrm>
            <a:off x="764382" y="9017795"/>
            <a:ext cx="1675923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85D0FA2E-8CEF-3F08-F901-93729ED31DC9}"/>
              </a:ext>
            </a:extLst>
          </p:cNvPr>
          <p:cNvSpPr>
            <a:spLocks noGrp="1"/>
          </p:cNvSpPr>
          <p:nvPr>
            <p:ph type="ctrTitle" hasCustomPrompt="1"/>
          </p:nvPr>
        </p:nvSpPr>
        <p:spPr>
          <a:xfrm>
            <a:off x="775527" y="1412119"/>
            <a:ext cx="11284711" cy="1350962"/>
          </a:xfrm>
        </p:spPr>
        <p:txBody>
          <a:bodyPr lIns="0" tIns="0" rIns="0" bIns="0" anchor="t">
            <a:normAutofit/>
          </a:bodyPr>
          <a:lstStyle>
            <a:lvl1pPr algn="l">
              <a:lnSpc>
                <a:spcPct val="120000"/>
              </a:lnSpc>
              <a:defRPr sz="8200" spc="0" baseline="0">
                <a:solidFill>
                  <a:schemeClr val="bg1"/>
                </a:solidFill>
              </a:defRPr>
            </a:lvl1pPr>
          </a:lstStyle>
          <a:p>
            <a:r>
              <a:rPr lang="en-GB" dirty="0"/>
              <a:t>Headline</a:t>
            </a:r>
            <a:endParaRPr lang="en-US" dirty="0"/>
          </a:p>
        </p:txBody>
      </p:sp>
    </p:spTree>
    <p:extLst>
      <p:ext uri="{BB962C8B-B14F-4D97-AF65-F5344CB8AC3E}">
        <p14:creationId xmlns:p14="http://schemas.microsoft.com/office/powerpoint/2010/main" val="2776155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e">
    <p:bg>
      <p:bgPr>
        <a:solidFill>
          <a:srgbClr val="0C1F2C"/>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92DC442-9B38-289F-C551-B4DBC18D93E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924733" y="790749"/>
            <a:ext cx="3607894" cy="1507777"/>
          </a:xfrm>
          <a:prstGeom prst="rect">
            <a:avLst/>
          </a:prstGeom>
        </p:spPr>
      </p:pic>
      <p:sp>
        <p:nvSpPr>
          <p:cNvPr id="6" name="TextBox 5">
            <a:extLst>
              <a:ext uri="{FF2B5EF4-FFF2-40B4-BE49-F238E27FC236}">
                <a16:creationId xmlns:a16="http://schemas.microsoft.com/office/drawing/2014/main" id="{AE49D789-A615-BAF9-ABC5-8CC4A97FC007}"/>
              </a:ext>
            </a:extLst>
          </p:cNvPr>
          <p:cNvSpPr txBox="1"/>
          <p:nvPr userDrawn="1"/>
        </p:nvSpPr>
        <p:spPr>
          <a:xfrm>
            <a:off x="5152817" y="9195873"/>
            <a:ext cx="2619583" cy="439287"/>
          </a:xfrm>
          <a:prstGeom prst="rect">
            <a:avLst/>
          </a:prstGeom>
          <a:noFill/>
        </p:spPr>
        <p:txBody>
          <a:bodyPr wrap="square" rtlCol="0" anchor="b">
            <a:spAutoFit/>
          </a:bodyPr>
          <a:lstStyle/>
          <a:p>
            <a:pPr>
              <a:lnSpc>
                <a:spcPct val="125000"/>
              </a:lnSpc>
            </a:pPr>
            <a:r>
              <a:rPr lang="en-US" sz="2000" b="1" i="0" dirty="0" err="1">
                <a:solidFill>
                  <a:schemeClr val="bg1"/>
                </a:solidFill>
                <a:latin typeface="Arial" panose="020B0604020202020204" pitchFamily="34" charset="0"/>
                <a:cs typeface="Arial" panose="020B0604020202020204" pitchFamily="34" charset="0"/>
              </a:rPr>
              <a:t>info@camecon.com</a:t>
            </a:r>
            <a:endParaRPr lang="en-US" sz="2000" b="1" i="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B48DEA2-AD97-95CD-A3AB-8FA904468505}"/>
              </a:ext>
            </a:extLst>
          </p:cNvPr>
          <p:cNvSpPr txBox="1"/>
          <p:nvPr userDrawn="1"/>
        </p:nvSpPr>
        <p:spPr>
          <a:xfrm>
            <a:off x="8399600" y="9195873"/>
            <a:ext cx="2619583" cy="439287"/>
          </a:xfrm>
          <a:prstGeom prst="rect">
            <a:avLst/>
          </a:prstGeom>
          <a:noFill/>
        </p:spPr>
        <p:txBody>
          <a:bodyPr wrap="square" rtlCol="0" anchor="b">
            <a:spAutoFit/>
          </a:bodyPr>
          <a:lstStyle/>
          <a:p>
            <a:pPr>
              <a:lnSpc>
                <a:spcPct val="125000"/>
              </a:lnSpc>
            </a:pPr>
            <a:r>
              <a:rPr lang="en-US" sz="2000" b="1" i="0" dirty="0" err="1">
                <a:solidFill>
                  <a:schemeClr val="bg1"/>
                </a:solidFill>
                <a:latin typeface="Arial" panose="020B0604020202020204" pitchFamily="34" charset="0"/>
                <a:cs typeface="Arial" panose="020B0604020202020204" pitchFamily="34" charset="0"/>
              </a:rPr>
              <a:t>www.camecon.com</a:t>
            </a:r>
            <a:endParaRPr lang="en-US" sz="2000" b="1" i="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54B1B51-6211-162E-09B9-8F034E52219C}"/>
              </a:ext>
            </a:extLst>
          </p:cNvPr>
          <p:cNvSpPr txBox="1"/>
          <p:nvPr userDrawn="1"/>
        </p:nvSpPr>
        <p:spPr>
          <a:xfrm>
            <a:off x="11646383" y="9195873"/>
            <a:ext cx="3246783" cy="439287"/>
          </a:xfrm>
          <a:prstGeom prst="rect">
            <a:avLst/>
          </a:prstGeom>
          <a:noFill/>
        </p:spPr>
        <p:txBody>
          <a:bodyPr wrap="square" rtlCol="0" anchor="b">
            <a:spAutoFit/>
          </a:bodyPr>
          <a:lstStyle/>
          <a:p>
            <a:pPr>
              <a:lnSpc>
                <a:spcPct val="125000"/>
              </a:lnSpc>
            </a:pPr>
            <a:r>
              <a:rPr lang="en-US" sz="2000" b="1" i="0" dirty="0" err="1">
                <a:solidFill>
                  <a:schemeClr val="bg1"/>
                </a:solidFill>
                <a:latin typeface="Arial" panose="020B0604020202020204" pitchFamily="34" charset="0"/>
                <a:cs typeface="Arial" panose="020B0604020202020204" pitchFamily="34" charset="0"/>
              </a:rPr>
              <a:t>cambridge</a:t>
            </a:r>
            <a:r>
              <a:rPr lang="en-US" sz="2000" b="1" i="0" dirty="0">
                <a:solidFill>
                  <a:schemeClr val="bg1"/>
                </a:solidFill>
                <a:latin typeface="Arial" panose="020B0604020202020204" pitchFamily="34" charset="0"/>
                <a:cs typeface="Arial" panose="020B0604020202020204" pitchFamily="34" charset="0"/>
              </a:rPr>
              <a:t>-econometrics</a:t>
            </a:r>
          </a:p>
        </p:txBody>
      </p:sp>
      <p:sp>
        <p:nvSpPr>
          <p:cNvPr id="14" name="TextBox 13">
            <a:extLst>
              <a:ext uri="{FF2B5EF4-FFF2-40B4-BE49-F238E27FC236}">
                <a16:creationId xmlns:a16="http://schemas.microsoft.com/office/drawing/2014/main" id="{742EF352-E6CD-EBBC-DA38-2D30B423BEB3}"/>
              </a:ext>
            </a:extLst>
          </p:cNvPr>
          <p:cNvSpPr txBox="1"/>
          <p:nvPr userDrawn="1"/>
        </p:nvSpPr>
        <p:spPr>
          <a:xfrm>
            <a:off x="15520366" y="9195873"/>
            <a:ext cx="2237547" cy="439287"/>
          </a:xfrm>
          <a:prstGeom prst="rect">
            <a:avLst/>
          </a:prstGeom>
          <a:noFill/>
        </p:spPr>
        <p:txBody>
          <a:bodyPr wrap="square" rtlCol="0" anchor="b">
            <a:spAutoFit/>
          </a:bodyPr>
          <a:lstStyle/>
          <a:p>
            <a:pPr>
              <a:lnSpc>
                <a:spcPct val="125000"/>
              </a:lnSpc>
            </a:pPr>
            <a:r>
              <a:rPr lang="en-US" sz="2000" b="1" i="0" dirty="0" err="1">
                <a:solidFill>
                  <a:schemeClr val="bg1"/>
                </a:solidFill>
                <a:latin typeface="Arial" panose="020B0604020202020204" pitchFamily="34" charset="0"/>
                <a:cs typeface="Arial" panose="020B0604020202020204" pitchFamily="34" charset="0"/>
              </a:rPr>
              <a:t>CambridgeEcon</a:t>
            </a:r>
            <a:endParaRPr lang="en-US" sz="2000" b="1" i="0" dirty="0">
              <a:solidFill>
                <a:schemeClr val="bg1"/>
              </a:solidFill>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9D6A8F69-47BB-6769-1933-6346F77C48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43242" y="9241248"/>
            <a:ext cx="363591" cy="363591"/>
          </a:xfrm>
          <a:prstGeom prst="rect">
            <a:avLst/>
          </a:prstGeom>
        </p:spPr>
      </p:pic>
      <p:pic>
        <p:nvPicPr>
          <p:cNvPr id="19" name="Picture 18">
            <a:extLst>
              <a:ext uri="{FF2B5EF4-FFF2-40B4-BE49-F238E27FC236}">
                <a16:creationId xmlns:a16="http://schemas.microsoft.com/office/drawing/2014/main" id="{4277247A-8250-DC3A-5FED-422303E78DEE}"/>
              </a:ext>
            </a:extLst>
          </p:cNvPr>
          <p:cNvPicPr>
            <a:picLocks noChangeAspect="1"/>
          </p:cNvPicPr>
          <p:nvPr userDrawn="1"/>
        </p:nvPicPr>
        <p:blipFill>
          <a:blip r:embed="rId4" cstate="email">
            <a:extLst>
              <a:ext uri="{28A0092B-C50C-407E-A947-70E740481C1C}">
                <a14:useLocalDpi xmlns:a14="http://schemas.microsoft.com/office/drawing/2010/main"/>
              </a:ext>
            </a:extLst>
          </a:blip>
          <a:srcRect l="125" r="125"/>
          <a:stretch/>
        </p:blipFill>
        <p:spPr>
          <a:xfrm>
            <a:off x="8016131" y="9241248"/>
            <a:ext cx="362683" cy="363591"/>
          </a:xfrm>
          <a:prstGeom prst="rect">
            <a:avLst/>
          </a:prstGeom>
        </p:spPr>
      </p:pic>
      <p:pic>
        <p:nvPicPr>
          <p:cNvPr id="20" name="Picture 19">
            <a:extLst>
              <a:ext uri="{FF2B5EF4-FFF2-40B4-BE49-F238E27FC236}">
                <a16:creationId xmlns:a16="http://schemas.microsoft.com/office/drawing/2014/main" id="{5490A846-727C-966A-A65B-53888724085F}"/>
              </a:ext>
            </a:extLst>
          </p:cNvPr>
          <p:cNvPicPr>
            <a:picLocks noChangeAspect="1"/>
          </p:cNvPicPr>
          <p:nvPr userDrawn="1"/>
        </p:nvPicPr>
        <p:blipFill>
          <a:blip r:embed="rId5" cstate="email">
            <a:extLst>
              <a:ext uri="{28A0092B-C50C-407E-A947-70E740481C1C}">
                <a14:useLocalDpi xmlns:a14="http://schemas.microsoft.com/office/drawing/2010/main"/>
              </a:ext>
            </a:extLst>
          </a:blip>
          <a:srcRect l="187" r="187"/>
          <a:stretch/>
        </p:blipFill>
        <p:spPr>
          <a:xfrm>
            <a:off x="11239425" y="9241248"/>
            <a:ext cx="362229" cy="363591"/>
          </a:xfrm>
          <a:prstGeom prst="rect">
            <a:avLst/>
          </a:prstGeom>
        </p:spPr>
      </p:pic>
      <p:pic>
        <p:nvPicPr>
          <p:cNvPr id="21" name="Picture 20">
            <a:extLst>
              <a:ext uri="{FF2B5EF4-FFF2-40B4-BE49-F238E27FC236}">
                <a16:creationId xmlns:a16="http://schemas.microsoft.com/office/drawing/2014/main" id="{7417602E-E247-BFB0-F3FC-08B22A6DBC80}"/>
              </a:ext>
            </a:extLst>
          </p:cNvPr>
          <p:cNvPicPr>
            <a:picLocks noChangeAspect="1"/>
          </p:cNvPicPr>
          <p:nvPr userDrawn="1"/>
        </p:nvPicPr>
        <p:blipFill>
          <a:blip r:embed="rId6" cstate="email">
            <a:extLst>
              <a:ext uri="{28A0092B-C50C-407E-A947-70E740481C1C}">
                <a14:useLocalDpi xmlns:a14="http://schemas.microsoft.com/office/drawing/2010/main"/>
              </a:ext>
            </a:extLst>
          </a:blip>
          <a:srcRect l="219" r="219"/>
          <a:stretch/>
        </p:blipFill>
        <p:spPr>
          <a:xfrm>
            <a:off x="15115686" y="9241248"/>
            <a:ext cx="362000" cy="363591"/>
          </a:xfrm>
          <a:prstGeom prst="rect">
            <a:avLst/>
          </a:prstGeom>
        </p:spPr>
      </p:pic>
    </p:spTree>
    <p:extLst>
      <p:ext uri="{BB962C8B-B14F-4D97-AF65-F5344CB8AC3E}">
        <p14:creationId xmlns:p14="http://schemas.microsoft.com/office/powerpoint/2010/main" val="1788174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C1F2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4060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76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476F060-66E9-E627-1208-997D616C9739}"/>
              </a:ext>
            </a:extLst>
          </p:cNvPr>
          <p:cNvSpPr>
            <a:spLocks noGrp="1"/>
          </p:cNvSpPr>
          <p:nvPr>
            <p:ph type="pic" sz="quarter" idx="13"/>
          </p:nvPr>
        </p:nvSpPr>
        <p:spPr>
          <a:xfrm>
            <a:off x="0" y="369888"/>
            <a:ext cx="9551988" cy="9551589"/>
          </a:xfrm>
        </p:spPr>
        <p:txBody>
          <a:bodyPr/>
          <a:lstStyle/>
          <a:p>
            <a:r>
              <a:rPr lang="en-US"/>
              <a:t>Click icon to add picture</a:t>
            </a:r>
          </a:p>
        </p:txBody>
      </p:sp>
      <p:sp>
        <p:nvSpPr>
          <p:cNvPr id="2" name="Title 1"/>
          <p:cNvSpPr>
            <a:spLocks noGrp="1"/>
          </p:cNvSpPr>
          <p:nvPr>
            <p:ph type="title" hasCustomPrompt="1"/>
          </p:nvPr>
        </p:nvSpPr>
        <p:spPr>
          <a:xfrm>
            <a:off x="3483665" y="4224733"/>
            <a:ext cx="5236265" cy="1988651"/>
          </a:xfrm>
        </p:spPr>
        <p:txBody>
          <a:bodyPr>
            <a:normAutofit/>
          </a:bodyPr>
          <a:lstStyle>
            <a:lvl1pPr>
              <a:defRPr sz="8200" spc="30" baseline="0">
                <a:solidFill>
                  <a:schemeClr val="bg1"/>
                </a:solidFill>
              </a:defRPr>
            </a:lvl1pPr>
          </a:lstStyle>
          <a:p>
            <a:r>
              <a:rPr lang="en-GB" dirty="0"/>
              <a:t>Contents</a:t>
            </a:r>
            <a:endParaRPr lang="en-US" dirty="0"/>
          </a:p>
        </p:txBody>
      </p:sp>
      <p:sp>
        <p:nvSpPr>
          <p:cNvPr id="10" name="Rectangle 9">
            <a:extLst>
              <a:ext uri="{FF2B5EF4-FFF2-40B4-BE49-F238E27FC236}">
                <a16:creationId xmlns:a16="http://schemas.microsoft.com/office/drawing/2014/main" id="{FFC077F9-B88F-EF05-B053-DD96C7B65D9A}"/>
              </a:ext>
            </a:extLst>
          </p:cNvPr>
          <p:cNvSpPr/>
          <p:nvPr userDrawn="1"/>
        </p:nvSpPr>
        <p:spPr>
          <a:xfrm>
            <a:off x="0" y="0"/>
            <a:ext cx="9144000" cy="369888"/>
          </a:xfrm>
          <a:prstGeom prst="rect">
            <a:avLst/>
          </a:prstGeom>
          <a:solidFill>
            <a:srgbClr val="0C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A2A0DF-5DA5-C63F-4D68-23ABA9A7DB75}"/>
              </a:ext>
            </a:extLst>
          </p:cNvPr>
          <p:cNvSpPr/>
          <p:nvPr userDrawn="1"/>
        </p:nvSpPr>
        <p:spPr>
          <a:xfrm>
            <a:off x="0" y="9921477"/>
            <a:ext cx="9144000" cy="369888"/>
          </a:xfrm>
          <a:prstGeom prst="rect">
            <a:avLst/>
          </a:prstGeom>
          <a:solidFill>
            <a:srgbClr val="0C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text&#10;&#10;Description automatically generated">
            <a:extLst>
              <a:ext uri="{FF2B5EF4-FFF2-40B4-BE49-F238E27FC236}">
                <a16:creationId xmlns:a16="http://schemas.microsoft.com/office/drawing/2014/main" id="{F89240EC-F232-AE0A-04A6-88D873535CF0}"/>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15914619" y="765831"/>
            <a:ext cx="1609001" cy="697355"/>
          </a:xfrm>
          <a:prstGeom prst="rect">
            <a:avLst/>
          </a:prstGeom>
        </p:spPr>
      </p:pic>
      <p:sp>
        <p:nvSpPr>
          <p:cNvPr id="14" name="Rectangle 13">
            <a:extLst>
              <a:ext uri="{FF2B5EF4-FFF2-40B4-BE49-F238E27FC236}">
                <a16:creationId xmlns:a16="http://schemas.microsoft.com/office/drawing/2014/main" id="{DFD460B1-E925-4033-0145-0EB4690CE874}"/>
              </a:ext>
            </a:extLst>
          </p:cNvPr>
          <p:cNvSpPr/>
          <p:nvPr userDrawn="1"/>
        </p:nvSpPr>
        <p:spPr>
          <a:xfrm>
            <a:off x="15416212" y="9522756"/>
            <a:ext cx="2871787" cy="765037"/>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572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476F060-66E9-E627-1208-997D616C9739}"/>
              </a:ext>
            </a:extLst>
          </p:cNvPr>
          <p:cNvSpPr>
            <a:spLocks noGrp="1"/>
          </p:cNvSpPr>
          <p:nvPr>
            <p:ph type="pic" sz="quarter" idx="13"/>
          </p:nvPr>
        </p:nvSpPr>
        <p:spPr>
          <a:xfrm>
            <a:off x="395288" y="369888"/>
            <a:ext cx="17892712" cy="9551589"/>
          </a:xfrm>
        </p:spPr>
        <p:txBody>
          <a:bodyPr/>
          <a:lstStyle/>
          <a:p>
            <a:r>
              <a:rPr lang="en-US"/>
              <a:t>Click icon to add picture</a:t>
            </a:r>
            <a:endParaRPr lang="en-US" dirty="0"/>
          </a:p>
        </p:txBody>
      </p:sp>
      <p:sp>
        <p:nvSpPr>
          <p:cNvPr id="2" name="Title 1"/>
          <p:cNvSpPr>
            <a:spLocks noGrp="1"/>
          </p:cNvSpPr>
          <p:nvPr>
            <p:ph type="title" hasCustomPrompt="1"/>
          </p:nvPr>
        </p:nvSpPr>
        <p:spPr>
          <a:xfrm>
            <a:off x="4656483" y="4135438"/>
            <a:ext cx="13236230" cy="2197100"/>
          </a:xfrm>
        </p:spPr>
        <p:txBody>
          <a:bodyPr lIns="0" tIns="0" rIns="0" bIns="0">
            <a:normAutofit/>
          </a:bodyPr>
          <a:lstStyle>
            <a:lvl1pPr>
              <a:defRPr sz="8200" spc="30" baseline="0">
                <a:solidFill>
                  <a:schemeClr val="bg1"/>
                </a:solidFill>
              </a:defRPr>
            </a:lvl1pPr>
          </a:lstStyle>
          <a:p>
            <a:r>
              <a:rPr lang="en-GB" dirty="0"/>
              <a:t>Division title in middle</a:t>
            </a:r>
            <a:endParaRPr lang="en-US" dirty="0"/>
          </a:p>
        </p:txBody>
      </p:sp>
    </p:spTree>
    <p:extLst>
      <p:ext uri="{BB962C8B-B14F-4D97-AF65-F5344CB8AC3E}">
        <p14:creationId xmlns:p14="http://schemas.microsoft.com/office/powerpoint/2010/main" val="321021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48" y="348104"/>
            <a:ext cx="7686676" cy="3112592"/>
          </a:xfrm>
        </p:spPr>
        <p:txBody>
          <a:bodyPr lIns="0" tIns="0" rIns="0" bIns="0">
            <a:noAutofit/>
          </a:bodyPr>
          <a:lstStyle>
            <a:lvl1pPr>
              <a:defRPr sz="8200" spc="30" baseline="0">
                <a:solidFill>
                  <a:srgbClr val="0C1F2C"/>
                </a:solidFill>
              </a:defRPr>
            </a:lvl1pPr>
          </a:lstStyle>
          <a:p>
            <a:r>
              <a:rPr lang="en-GB" dirty="0"/>
              <a:t>Title sitting on left hand side</a:t>
            </a:r>
            <a:endParaRPr lang="en-US" dirty="0"/>
          </a:p>
        </p:txBody>
      </p:sp>
      <p:sp>
        <p:nvSpPr>
          <p:cNvPr id="10" name="Rectangle 9">
            <a:extLst>
              <a:ext uri="{FF2B5EF4-FFF2-40B4-BE49-F238E27FC236}">
                <a16:creationId xmlns:a16="http://schemas.microsoft.com/office/drawing/2014/main" id="{FFC077F9-B88F-EF05-B053-DD96C7B65D9A}"/>
              </a:ext>
            </a:extLst>
          </p:cNvPr>
          <p:cNvSpPr/>
          <p:nvPr userDrawn="1"/>
        </p:nvSpPr>
        <p:spPr>
          <a:xfrm rot="5400000">
            <a:off x="-763200" y="763200"/>
            <a:ext cx="1904400" cy="378000"/>
          </a:xfrm>
          <a:prstGeom prst="rect">
            <a:avLst/>
          </a:prstGeom>
          <a:solidFill>
            <a:srgbClr val="0C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text&#10;&#10;Description automatically generated">
            <a:extLst>
              <a:ext uri="{FF2B5EF4-FFF2-40B4-BE49-F238E27FC236}">
                <a16:creationId xmlns:a16="http://schemas.microsoft.com/office/drawing/2014/main" id="{F89240EC-F232-AE0A-04A6-88D873535CF0}"/>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15914619" y="765831"/>
            <a:ext cx="1609001" cy="697355"/>
          </a:xfrm>
          <a:prstGeom prst="rect">
            <a:avLst/>
          </a:prstGeom>
        </p:spPr>
      </p:pic>
      <p:sp>
        <p:nvSpPr>
          <p:cNvPr id="14" name="Rectangle 13">
            <a:extLst>
              <a:ext uri="{FF2B5EF4-FFF2-40B4-BE49-F238E27FC236}">
                <a16:creationId xmlns:a16="http://schemas.microsoft.com/office/drawing/2014/main" id="{DFD460B1-E925-4033-0145-0EB4690CE874}"/>
              </a:ext>
            </a:extLst>
          </p:cNvPr>
          <p:cNvSpPr/>
          <p:nvPr userDrawn="1"/>
        </p:nvSpPr>
        <p:spPr>
          <a:xfrm>
            <a:off x="15416212" y="9522756"/>
            <a:ext cx="2871787" cy="765037"/>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FC5142D-3C49-E994-3148-23900D02A050}"/>
              </a:ext>
            </a:extLst>
          </p:cNvPr>
          <p:cNvCxnSpPr>
            <a:cxnSpLocks/>
          </p:cNvCxnSpPr>
          <p:nvPr userDrawn="1"/>
        </p:nvCxnSpPr>
        <p:spPr>
          <a:xfrm>
            <a:off x="764382" y="9017795"/>
            <a:ext cx="16759238" cy="0"/>
          </a:xfrm>
          <a:prstGeom prst="line">
            <a:avLst/>
          </a:prstGeom>
          <a:ln w="6350">
            <a:solidFill>
              <a:srgbClr val="0C1F2C"/>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F9CA8A42-BC79-9276-7ACF-4A26716A59CD}"/>
              </a:ext>
            </a:extLst>
          </p:cNvPr>
          <p:cNvSpPr>
            <a:spLocks noGrp="1"/>
          </p:cNvSpPr>
          <p:nvPr>
            <p:ph type="body" sz="quarter" idx="10" hasCustomPrompt="1"/>
          </p:nvPr>
        </p:nvSpPr>
        <p:spPr>
          <a:xfrm>
            <a:off x="755648" y="3656110"/>
            <a:ext cx="7686675" cy="864393"/>
          </a:xfrm>
        </p:spPr>
        <p:txBody>
          <a:bodyPr lIns="0" tIns="0" rIns="0" bIns="0">
            <a:noAutofit/>
          </a:bodyPr>
          <a:lstStyle>
            <a:lvl1pPr marL="0" indent="0">
              <a:buNone/>
              <a:defRPr sz="375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Subtitle to go here if required</a:t>
            </a:r>
            <a:endParaRPr lang="en-US" dirty="0"/>
          </a:p>
        </p:txBody>
      </p:sp>
      <p:sp>
        <p:nvSpPr>
          <p:cNvPr id="8" name="Text Placeholder 7">
            <a:extLst>
              <a:ext uri="{FF2B5EF4-FFF2-40B4-BE49-F238E27FC236}">
                <a16:creationId xmlns:a16="http://schemas.microsoft.com/office/drawing/2014/main" id="{D63FDD57-2C30-C157-F957-F97FD0CE8436}"/>
              </a:ext>
            </a:extLst>
          </p:cNvPr>
          <p:cNvSpPr>
            <a:spLocks noGrp="1"/>
          </p:cNvSpPr>
          <p:nvPr>
            <p:ph type="body" sz="quarter" idx="11"/>
          </p:nvPr>
        </p:nvSpPr>
        <p:spPr>
          <a:xfrm>
            <a:off x="9615488" y="4386264"/>
            <a:ext cx="8277225" cy="4106862"/>
          </a:xfrm>
        </p:spPr>
        <p:txBody>
          <a:bodyPr lIns="0" tIns="0" rIns="0" bIns="0">
            <a:normAutofit/>
          </a:bodyPr>
          <a:lstStyle>
            <a:lvl1pPr marL="0" indent="0">
              <a:lnSpc>
                <a:spcPct val="110000"/>
              </a:lnSpc>
              <a:spcAft>
                <a:spcPts val="1200"/>
              </a:spcAft>
              <a:buNone/>
              <a:defRPr sz="1800"/>
            </a:lvl1pPr>
            <a:lvl2pPr marL="685800" indent="0">
              <a:lnSpc>
                <a:spcPct val="110000"/>
              </a:lnSpc>
              <a:spcAft>
                <a:spcPts val="1200"/>
              </a:spcAft>
              <a:buNone/>
              <a:defRPr sz="1800"/>
            </a:lvl2pPr>
            <a:lvl3pPr marL="1371600" indent="0">
              <a:lnSpc>
                <a:spcPct val="110000"/>
              </a:lnSpc>
              <a:spcAft>
                <a:spcPts val="1200"/>
              </a:spcAft>
              <a:buNone/>
              <a:defRPr sz="1800"/>
            </a:lvl3pPr>
            <a:lvl4pPr marL="2057400" indent="0">
              <a:lnSpc>
                <a:spcPct val="110000"/>
              </a:lnSpc>
              <a:spcAft>
                <a:spcPts val="1200"/>
              </a:spcAft>
              <a:buNone/>
              <a:defRPr sz="1800"/>
            </a:lvl4pPr>
            <a:lvl5pPr marL="2743200" indent="0">
              <a:lnSpc>
                <a:spcPct val="110000"/>
              </a:lnSpc>
              <a:spcAft>
                <a:spcPts val="1200"/>
              </a:spcAft>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1300802"/>
      </p:ext>
    </p:extLst>
  </p:cSld>
  <p:clrMapOvr>
    <a:masterClrMapping/>
  </p:clrMapOvr>
  <p:extLst>
    <p:ext uri="{DCECCB84-F9BA-43D5-87BE-67443E8EF086}">
      <p15:sldGuideLst xmlns:p15="http://schemas.microsoft.com/office/powerpoint/2012/main">
        <p15:guide id="1" orient="horz" pos="1199" userDrawn="1">
          <p15:clr>
            <a:srgbClr val="FBAE40"/>
          </p15:clr>
        </p15:guide>
        <p15:guide id="2" pos="47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576"/>
            <a:ext cx="14395174" cy="1317824"/>
          </a:xfrm>
        </p:spPr>
        <p:txBody>
          <a:bodyPr lIns="0" tIns="0" rIns="0" bIns="0" anchor="t">
            <a:noAutofit/>
          </a:bodyPr>
          <a:lstStyle>
            <a:lvl1pPr>
              <a:defRPr sz="8200" spc="30" baseline="0">
                <a:solidFill>
                  <a:srgbClr val="0C1F2C"/>
                </a:solidFill>
              </a:defRPr>
            </a:lvl1pPr>
          </a:lstStyle>
          <a:p>
            <a:r>
              <a:rPr lang="en-GB" dirty="0"/>
              <a:t>Title sitting at top of page</a:t>
            </a:r>
            <a:endParaRPr lang="en-US" dirty="0"/>
          </a:p>
        </p:txBody>
      </p:sp>
      <p:sp>
        <p:nvSpPr>
          <p:cNvPr id="10" name="Rectangle 9">
            <a:extLst>
              <a:ext uri="{FF2B5EF4-FFF2-40B4-BE49-F238E27FC236}">
                <a16:creationId xmlns:a16="http://schemas.microsoft.com/office/drawing/2014/main" id="{FFC077F9-B88F-EF05-B053-DD96C7B65D9A}"/>
              </a:ext>
            </a:extLst>
          </p:cNvPr>
          <p:cNvSpPr/>
          <p:nvPr userDrawn="1"/>
        </p:nvSpPr>
        <p:spPr>
          <a:xfrm rot="5400000">
            <a:off x="-763200" y="763200"/>
            <a:ext cx="1904400" cy="378000"/>
          </a:xfrm>
          <a:prstGeom prst="rect">
            <a:avLst/>
          </a:prstGeom>
          <a:solidFill>
            <a:srgbClr val="0C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text&#10;&#10;Description automatically generated">
            <a:extLst>
              <a:ext uri="{FF2B5EF4-FFF2-40B4-BE49-F238E27FC236}">
                <a16:creationId xmlns:a16="http://schemas.microsoft.com/office/drawing/2014/main" id="{F89240EC-F232-AE0A-04A6-88D873535CF0}"/>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15914619" y="765831"/>
            <a:ext cx="1609001" cy="697355"/>
          </a:xfrm>
          <a:prstGeom prst="rect">
            <a:avLst/>
          </a:prstGeom>
        </p:spPr>
      </p:pic>
      <p:sp>
        <p:nvSpPr>
          <p:cNvPr id="14" name="Rectangle 13">
            <a:extLst>
              <a:ext uri="{FF2B5EF4-FFF2-40B4-BE49-F238E27FC236}">
                <a16:creationId xmlns:a16="http://schemas.microsoft.com/office/drawing/2014/main" id="{DFD460B1-E925-4033-0145-0EB4690CE874}"/>
              </a:ext>
            </a:extLst>
          </p:cNvPr>
          <p:cNvSpPr/>
          <p:nvPr userDrawn="1"/>
        </p:nvSpPr>
        <p:spPr>
          <a:xfrm>
            <a:off x="15416212" y="9522756"/>
            <a:ext cx="2871787" cy="765037"/>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FC5142D-3C49-E994-3148-23900D02A050}"/>
              </a:ext>
            </a:extLst>
          </p:cNvPr>
          <p:cNvCxnSpPr>
            <a:cxnSpLocks/>
          </p:cNvCxnSpPr>
          <p:nvPr userDrawn="1"/>
        </p:nvCxnSpPr>
        <p:spPr>
          <a:xfrm>
            <a:off x="764382" y="9017795"/>
            <a:ext cx="16759238" cy="0"/>
          </a:xfrm>
          <a:prstGeom prst="line">
            <a:avLst/>
          </a:prstGeom>
          <a:ln w="6350">
            <a:solidFill>
              <a:srgbClr val="0C1F2C"/>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F9CA8A42-BC79-9276-7ACF-4A26716A59CD}"/>
              </a:ext>
            </a:extLst>
          </p:cNvPr>
          <p:cNvSpPr>
            <a:spLocks noGrp="1"/>
          </p:cNvSpPr>
          <p:nvPr>
            <p:ph type="body" sz="quarter" idx="10" hasCustomPrompt="1"/>
          </p:nvPr>
        </p:nvSpPr>
        <p:spPr>
          <a:xfrm>
            <a:off x="764382" y="2022948"/>
            <a:ext cx="14395174" cy="864393"/>
          </a:xfrm>
        </p:spPr>
        <p:txBody>
          <a:bodyPr lIns="0" tIns="0" rIns="0" bIns="0">
            <a:noAutofit/>
          </a:bodyPr>
          <a:lstStyle>
            <a:lvl1pPr marL="0" indent="0">
              <a:buNone/>
              <a:defRPr sz="375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Subtitle to go here if required</a:t>
            </a:r>
            <a:endParaRPr lang="en-US" dirty="0"/>
          </a:p>
        </p:txBody>
      </p:sp>
      <p:sp>
        <p:nvSpPr>
          <p:cNvPr id="8" name="Text Placeholder 7">
            <a:extLst>
              <a:ext uri="{FF2B5EF4-FFF2-40B4-BE49-F238E27FC236}">
                <a16:creationId xmlns:a16="http://schemas.microsoft.com/office/drawing/2014/main" id="{D63FDD57-2C30-C157-F957-F97FD0CE8436}"/>
              </a:ext>
            </a:extLst>
          </p:cNvPr>
          <p:cNvSpPr>
            <a:spLocks noGrp="1"/>
          </p:cNvSpPr>
          <p:nvPr>
            <p:ph type="body" sz="quarter" idx="11"/>
          </p:nvPr>
        </p:nvSpPr>
        <p:spPr>
          <a:xfrm>
            <a:off x="9615488" y="4311496"/>
            <a:ext cx="8277225" cy="4181630"/>
          </a:xfrm>
        </p:spPr>
        <p:txBody>
          <a:bodyPr lIns="0" tIns="0" rIns="0" bIns="0">
            <a:normAutofit/>
          </a:bodyPr>
          <a:lstStyle>
            <a:lvl1pPr marL="0" indent="0">
              <a:lnSpc>
                <a:spcPct val="110000"/>
              </a:lnSpc>
              <a:spcAft>
                <a:spcPts val="1200"/>
              </a:spcAft>
              <a:buNone/>
              <a:defRPr sz="1800"/>
            </a:lvl1pPr>
            <a:lvl2pPr marL="685800" indent="0">
              <a:lnSpc>
                <a:spcPct val="110000"/>
              </a:lnSpc>
              <a:spcAft>
                <a:spcPts val="1200"/>
              </a:spcAft>
              <a:buNone/>
              <a:defRPr sz="1800"/>
            </a:lvl2pPr>
            <a:lvl3pPr marL="1371600" indent="0">
              <a:lnSpc>
                <a:spcPct val="110000"/>
              </a:lnSpc>
              <a:spcAft>
                <a:spcPts val="1200"/>
              </a:spcAft>
              <a:buNone/>
              <a:defRPr sz="1800"/>
            </a:lvl3pPr>
            <a:lvl4pPr marL="2057400" indent="0">
              <a:lnSpc>
                <a:spcPct val="110000"/>
              </a:lnSpc>
              <a:spcAft>
                <a:spcPts val="1200"/>
              </a:spcAft>
              <a:buNone/>
              <a:defRPr sz="1800"/>
            </a:lvl4pPr>
            <a:lvl5pPr marL="2743200" indent="0">
              <a:lnSpc>
                <a:spcPct val="110000"/>
              </a:lnSpc>
              <a:spcAft>
                <a:spcPts val="1200"/>
              </a:spcAft>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C436B204-4409-0413-5673-CB3D9982F955}"/>
              </a:ext>
            </a:extLst>
          </p:cNvPr>
          <p:cNvSpPr>
            <a:spLocks noGrp="1"/>
          </p:cNvSpPr>
          <p:nvPr>
            <p:ph type="body" sz="quarter" idx="14"/>
          </p:nvPr>
        </p:nvSpPr>
        <p:spPr>
          <a:xfrm>
            <a:off x="1803333" y="4311496"/>
            <a:ext cx="7168390" cy="4181630"/>
          </a:xfrm>
        </p:spPr>
        <p:txBody>
          <a:bodyPr lIns="0" tIns="0" rIns="0" bIns="0">
            <a:normAutofit/>
          </a:bodyPr>
          <a:lstStyle>
            <a:lvl1pPr marL="0" indent="0">
              <a:lnSpc>
                <a:spcPct val="110000"/>
              </a:lnSpc>
              <a:spcAft>
                <a:spcPts val="1200"/>
              </a:spcAft>
              <a:buNone/>
              <a:defRPr sz="1800"/>
            </a:lvl1pPr>
            <a:lvl2pPr marL="685800" indent="0">
              <a:lnSpc>
                <a:spcPct val="110000"/>
              </a:lnSpc>
              <a:spcAft>
                <a:spcPts val="1200"/>
              </a:spcAft>
              <a:buNone/>
              <a:defRPr sz="1800"/>
            </a:lvl2pPr>
            <a:lvl3pPr marL="1371600" indent="0">
              <a:lnSpc>
                <a:spcPct val="110000"/>
              </a:lnSpc>
              <a:spcAft>
                <a:spcPts val="1200"/>
              </a:spcAft>
              <a:buNone/>
              <a:defRPr sz="1800"/>
            </a:lvl3pPr>
            <a:lvl4pPr marL="2057400" indent="0">
              <a:lnSpc>
                <a:spcPct val="110000"/>
              </a:lnSpc>
              <a:spcAft>
                <a:spcPts val="1200"/>
              </a:spcAft>
              <a:buNone/>
              <a:defRPr sz="1800"/>
            </a:lvl4pPr>
            <a:lvl5pPr marL="2743200" indent="0">
              <a:lnSpc>
                <a:spcPct val="110000"/>
              </a:lnSpc>
              <a:spcAft>
                <a:spcPts val="1200"/>
              </a:spcAft>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10408"/>
      </p:ext>
    </p:extLst>
  </p:cSld>
  <p:clrMapOvr>
    <a:masterClrMapping/>
  </p:clrMapOvr>
  <p:extLst>
    <p:ext uri="{DCECCB84-F9BA-43D5-87BE-67443E8EF086}">
      <p15:sldGuideLst xmlns:p15="http://schemas.microsoft.com/office/powerpoint/2012/main">
        <p15:guide id="1" orient="horz" pos="1199" userDrawn="1">
          <p15:clr>
            <a:srgbClr val="FBAE40"/>
          </p15:clr>
        </p15:guide>
        <p15:guide id="2" pos="4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15488" y="1384852"/>
            <a:ext cx="8277224" cy="2746364"/>
          </a:xfrm>
        </p:spPr>
        <p:txBody>
          <a:bodyPr lIns="0" tIns="0" rIns="0" bIns="0">
            <a:noAutofit/>
          </a:bodyPr>
          <a:lstStyle>
            <a:lvl1pPr>
              <a:defRPr sz="8200" spc="30" baseline="0">
                <a:solidFill>
                  <a:srgbClr val="0C1F2C"/>
                </a:solidFill>
              </a:defRPr>
            </a:lvl1pPr>
          </a:lstStyle>
          <a:p>
            <a:r>
              <a:rPr lang="en-GB" dirty="0"/>
              <a:t>Title sitting above text</a:t>
            </a:r>
            <a:endParaRPr lang="en-US" dirty="0"/>
          </a:p>
        </p:txBody>
      </p:sp>
      <p:sp>
        <p:nvSpPr>
          <p:cNvPr id="10" name="Rectangle 9">
            <a:extLst>
              <a:ext uri="{FF2B5EF4-FFF2-40B4-BE49-F238E27FC236}">
                <a16:creationId xmlns:a16="http://schemas.microsoft.com/office/drawing/2014/main" id="{FFC077F9-B88F-EF05-B053-DD96C7B65D9A}"/>
              </a:ext>
            </a:extLst>
          </p:cNvPr>
          <p:cNvSpPr/>
          <p:nvPr userDrawn="1"/>
        </p:nvSpPr>
        <p:spPr>
          <a:xfrm rot="5400000">
            <a:off x="-763200" y="763200"/>
            <a:ext cx="1904400" cy="378000"/>
          </a:xfrm>
          <a:prstGeom prst="rect">
            <a:avLst/>
          </a:prstGeom>
          <a:solidFill>
            <a:srgbClr val="0C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text&#10;&#10;Description automatically generated">
            <a:extLst>
              <a:ext uri="{FF2B5EF4-FFF2-40B4-BE49-F238E27FC236}">
                <a16:creationId xmlns:a16="http://schemas.microsoft.com/office/drawing/2014/main" id="{F89240EC-F232-AE0A-04A6-88D873535CF0}"/>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15914619" y="765831"/>
            <a:ext cx="1609001" cy="697355"/>
          </a:xfrm>
          <a:prstGeom prst="rect">
            <a:avLst/>
          </a:prstGeom>
        </p:spPr>
      </p:pic>
      <p:sp>
        <p:nvSpPr>
          <p:cNvPr id="14" name="Rectangle 13">
            <a:extLst>
              <a:ext uri="{FF2B5EF4-FFF2-40B4-BE49-F238E27FC236}">
                <a16:creationId xmlns:a16="http://schemas.microsoft.com/office/drawing/2014/main" id="{DFD460B1-E925-4033-0145-0EB4690CE874}"/>
              </a:ext>
            </a:extLst>
          </p:cNvPr>
          <p:cNvSpPr/>
          <p:nvPr userDrawn="1"/>
        </p:nvSpPr>
        <p:spPr>
          <a:xfrm>
            <a:off x="15416212" y="9522756"/>
            <a:ext cx="2871787" cy="765037"/>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FC5142D-3C49-E994-3148-23900D02A050}"/>
              </a:ext>
            </a:extLst>
          </p:cNvPr>
          <p:cNvCxnSpPr>
            <a:cxnSpLocks/>
          </p:cNvCxnSpPr>
          <p:nvPr userDrawn="1"/>
        </p:nvCxnSpPr>
        <p:spPr>
          <a:xfrm>
            <a:off x="764382" y="9017795"/>
            <a:ext cx="16759238" cy="0"/>
          </a:xfrm>
          <a:prstGeom prst="line">
            <a:avLst/>
          </a:prstGeom>
          <a:ln w="6350">
            <a:solidFill>
              <a:srgbClr val="0C1F2C"/>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D63FDD57-2C30-C157-F957-F97FD0CE8436}"/>
              </a:ext>
            </a:extLst>
          </p:cNvPr>
          <p:cNvSpPr>
            <a:spLocks noGrp="1"/>
          </p:cNvSpPr>
          <p:nvPr>
            <p:ph type="body" sz="quarter" idx="11"/>
          </p:nvPr>
        </p:nvSpPr>
        <p:spPr>
          <a:xfrm>
            <a:off x="9615488" y="4340089"/>
            <a:ext cx="8277225" cy="4153037"/>
          </a:xfrm>
        </p:spPr>
        <p:txBody>
          <a:bodyPr lIns="0" tIns="0" rIns="0" bIns="0">
            <a:normAutofit/>
          </a:bodyPr>
          <a:lstStyle>
            <a:lvl1pPr marL="0" indent="0">
              <a:lnSpc>
                <a:spcPct val="110000"/>
              </a:lnSpc>
              <a:spcAft>
                <a:spcPts val="1200"/>
              </a:spcAft>
              <a:buNone/>
              <a:defRPr sz="1800"/>
            </a:lvl1pPr>
            <a:lvl2pPr marL="685800" indent="0">
              <a:lnSpc>
                <a:spcPct val="110000"/>
              </a:lnSpc>
              <a:spcAft>
                <a:spcPts val="1200"/>
              </a:spcAft>
              <a:buNone/>
              <a:defRPr sz="1800"/>
            </a:lvl2pPr>
            <a:lvl3pPr marL="1371600" indent="0">
              <a:lnSpc>
                <a:spcPct val="110000"/>
              </a:lnSpc>
              <a:spcAft>
                <a:spcPts val="1200"/>
              </a:spcAft>
              <a:buNone/>
              <a:defRPr sz="1800"/>
            </a:lvl3pPr>
            <a:lvl4pPr marL="2057400" indent="0">
              <a:lnSpc>
                <a:spcPct val="110000"/>
              </a:lnSpc>
              <a:spcAft>
                <a:spcPts val="1200"/>
              </a:spcAft>
              <a:buNone/>
              <a:defRPr sz="1800"/>
            </a:lvl4pPr>
            <a:lvl5pPr marL="2743200" indent="0">
              <a:lnSpc>
                <a:spcPct val="110000"/>
              </a:lnSpc>
              <a:spcAft>
                <a:spcPts val="1200"/>
              </a:spcAft>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46521D44-7578-8BA4-BB55-B390EC030054}"/>
              </a:ext>
            </a:extLst>
          </p:cNvPr>
          <p:cNvSpPr>
            <a:spLocks noGrp="1"/>
          </p:cNvSpPr>
          <p:nvPr>
            <p:ph type="pic" sz="quarter" idx="14"/>
          </p:nvPr>
        </p:nvSpPr>
        <p:spPr>
          <a:xfrm>
            <a:off x="755650" y="765175"/>
            <a:ext cx="8050213" cy="7703999"/>
          </a:xfrm>
        </p:spPr>
        <p:txBody>
          <a:bodyPr/>
          <a:lstStyle/>
          <a:p>
            <a:r>
              <a:rPr lang="en-US"/>
              <a:t>Click icon to add picture</a:t>
            </a:r>
          </a:p>
        </p:txBody>
      </p:sp>
    </p:spTree>
    <p:extLst>
      <p:ext uri="{BB962C8B-B14F-4D97-AF65-F5344CB8AC3E}">
        <p14:creationId xmlns:p14="http://schemas.microsoft.com/office/powerpoint/2010/main" val="579098102"/>
      </p:ext>
    </p:extLst>
  </p:cSld>
  <p:clrMapOvr>
    <a:masterClrMapping/>
  </p:clrMapOvr>
  <p:extLst>
    <p:ext uri="{DCECCB84-F9BA-43D5-87BE-67443E8EF086}">
      <p15:sldGuideLst xmlns:p15="http://schemas.microsoft.com/office/powerpoint/2012/main">
        <p15:guide id="1" orient="horz" pos="1199" userDrawn="1">
          <p15:clr>
            <a:srgbClr val="FBAE40"/>
          </p15:clr>
        </p15:guide>
        <p15:guide id="2" pos="47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ject pla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12296" y="1564516"/>
            <a:ext cx="9551780" cy="1317824"/>
          </a:xfrm>
        </p:spPr>
        <p:txBody>
          <a:bodyPr lIns="0" tIns="0" rIns="0" bIns="0" anchor="t">
            <a:noAutofit/>
          </a:bodyPr>
          <a:lstStyle>
            <a:lvl1pPr>
              <a:defRPr sz="8200" spc="30" baseline="0">
                <a:solidFill>
                  <a:srgbClr val="0C1F2C"/>
                </a:solidFill>
              </a:defRPr>
            </a:lvl1pPr>
          </a:lstStyle>
          <a:p>
            <a:r>
              <a:rPr lang="en-GB" dirty="0"/>
              <a:t>Title sitting on text</a:t>
            </a:r>
            <a:endParaRPr lang="en-US" dirty="0"/>
          </a:p>
        </p:txBody>
      </p:sp>
      <p:sp>
        <p:nvSpPr>
          <p:cNvPr id="10" name="Rectangle 9">
            <a:extLst>
              <a:ext uri="{FF2B5EF4-FFF2-40B4-BE49-F238E27FC236}">
                <a16:creationId xmlns:a16="http://schemas.microsoft.com/office/drawing/2014/main" id="{FFC077F9-B88F-EF05-B053-DD96C7B65D9A}"/>
              </a:ext>
            </a:extLst>
          </p:cNvPr>
          <p:cNvSpPr/>
          <p:nvPr userDrawn="1"/>
        </p:nvSpPr>
        <p:spPr>
          <a:xfrm rot="5400000">
            <a:off x="-763200" y="763200"/>
            <a:ext cx="1904400" cy="378000"/>
          </a:xfrm>
          <a:prstGeom prst="rect">
            <a:avLst/>
          </a:prstGeom>
          <a:solidFill>
            <a:srgbClr val="0C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text&#10;&#10;Description automatically generated">
            <a:extLst>
              <a:ext uri="{FF2B5EF4-FFF2-40B4-BE49-F238E27FC236}">
                <a16:creationId xmlns:a16="http://schemas.microsoft.com/office/drawing/2014/main" id="{F89240EC-F232-AE0A-04A6-88D873535CF0}"/>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15914619" y="765831"/>
            <a:ext cx="1609001" cy="697355"/>
          </a:xfrm>
          <a:prstGeom prst="rect">
            <a:avLst/>
          </a:prstGeom>
        </p:spPr>
      </p:pic>
      <p:sp>
        <p:nvSpPr>
          <p:cNvPr id="14" name="Rectangle 13">
            <a:extLst>
              <a:ext uri="{FF2B5EF4-FFF2-40B4-BE49-F238E27FC236}">
                <a16:creationId xmlns:a16="http://schemas.microsoft.com/office/drawing/2014/main" id="{DFD460B1-E925-4033-0145-0EB4690CE874}"/>
              </a:ext>
            </a:extLst>
          </p:cNvPr>
          <p:cNvSpPr/>
          <p:nvPr userDrawn="1"/>
        </p:nvSpPr>
        <p:spPr>
          <a:xfrm>
            <a:off x="15416212" y="9522756"/>
            <a:ext cx="2871787" cy="765037"/>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FC5142D-3C49-E994-3148-23900D02A050}"/>
              </a:ext>
            </a:extLst>
          </p:cNvPr>
          <p:cNvCxnSpPr>
            <a:cxnSpLocks/>
          </p:cNvCxnSpPr>
          <p:nvPr userDrawn="1"/>
        </p:nvCxnSpPr>
        <p:spPr>
          <a:xfrm>
            <a:off x="764382" y="9017795"/>
            <a:ext cx="16759238" cy="0"/>
          </a:xfrm>
          <a:prstGeom prst="line">
            <a:avLst/>
          </a:prstGeom>
          <a:ln w="6350">
            <a:solidFill>
              <a:srgbClr val="0C1F2C"/>
            </a:solidFill>
          </a:ln>
        </p:spPr>
        <p:style>
          <a:lnRef idx="1">
            <a:schemeClr val="accent1"/>
          </a:lnRef>
          <a:fillRef idx="0">
            <a:schemeClr val="accent1"/>
          </a:fillRef>
          <a:effectRef idx="0">
            <a:schemeClr val="accent1"/>
          </a:effectRef>
          <a:fontRef idx="minor">
            <a:schemeClr val="tx1"/>
          </a:fontRef>
        </p:style>
      </p:cxnSp>
      <p:sp>
        <p:nvSpPr>
          <p:cNvPr id="4" name="Text Placeholder 7">
            <a:extLst>
              <a:ext uri="{FF2B5EF4-FFF2-40B4-BE49-F238E27FC236}">
                <a16:creationId xmlns:a16="http://schemas.microsoft.com/office/drawing/2014/main" id="{C436B204-4409-0413-5673-CB3D9982F955}"/>
              </a:ext>
            </a:extLst>
          </p:cNvPr>
          <p:cNvSpPr>
            <a:spLocks noGrp="1"/>
          </p:cNvSpPr>
          <p:nvPr>
            <p:ph type="body" sz="quarter" idx="14"/>
          </p:nvPr>
        </p:nvSpPr>
        <p:spPr>
          <a:xfrm>
            <a:off x="5612295" y="3137388"/>
            <a:ext cx="12280418" cy="774581"/>
          </a:xfrm>
        </p:spPr>
        <p:txBody>
          <a:bodyPr lIns="0" tIns="0" rIns="0" bIns="0">
            <a:noAutofit/>
          </a:bodyPr>
          <a:lstStyle>
            <a:lvl1pPr marL="0" indent="0">
              <a:lnSpc>
                <a:spcPct val="120000"/>
              </a:lnSpc>
              <a:spcAft>
                <a:spcPts val="0"/>
              </a:spcAft>
              <a:buNone/>
              <a:defRPr sz="1800"/>
            </a:lvl1pPr>
            <a:lvl2pPr marL="685800" indent="0">
              <a:lnSpc>
                <a:spcPct val="120000"/>
              </a:lnSpc>
              <a:spcAft>
                <a:spcPts val="0"/>
              </a:spcAft>
              <a:buNone/>
              <a:defRPr sz="1800"/>
            </a:lvl2pPr>
            <a:lvl3pPr marL="1371600" indent="0">
              <a:lnSpc>
                <a:spcPct val="120000"/>
              </a:lnSpc>
              <a:spcAft>
                <a:spcPts val="0"/>
              </a:spcAft>
              <a:buNone/>
              <a:defRPr sz="1800"/>
            </a:lvl3pPr>
            <a:lvl4pPr marL="2057400" indent="0">
              <a:lnSpc>
                <a:spcPct val="120000"/>
              </a:lnSpc>
              <a:spcAft>
                <a:spcPts val="0"/>
              </a:spcAft>
              <a:buNone/>
              <a:defRPr sz="1800"/>
            </a:lvl4pPr>
            <a:lvl5pPr marL="2743200" indent="0">
              <a:lnSpc>
                <a:spcPct val="120000"/>
              </a:lnSpc>
              <a:spcAft>
                <a:spcPts val="0"/>
              </a:spcAft>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63309163-27DD-9DB1-89EE-753B9AF0AA5D}"/>
              </a:ext>
            </a:extLst>
          </p:cNvPr>
          <p:cNvSpPr>
            <a:spLocks noGrp="1"/>
          </p:cNvSpPr>
          <p:nvPr>
            <p:ph type="pic" sz="quarter" idx="15"/>
          </p:nvPr>
        </p:nvSpPr>
        <p:spPr>
          <a:xfrm>
            <a:off x="755650" y="765175"/>
            <a:ext cx="4035425" cy="7669213"/>
          </a:xfrm>
        </p:spPr>
        <p:txBody>
          <a:bodyPr/>
          <a:lstStyle/>
          <a:p>
            <a:r>
              <a:rPr lang="en-US"/>
              <a:t>Click icon to add picture</a:t>
            </a:r>
          </a:p>
        </p:txBody>
      </p:sp>
      <p:cxnSp>
        <p:nvCxnSpPr>
          <p:cNvPr id="9" name="Straight Connector 8">
            <a:extLst>
              <a:ext uri="{FF2B5EF4-FFF2-40B4-BE49-F238E27FC236}">
                <a16:creationId xmlns:a16="http://schemas.microsoft.com/office/drawing/2014/main" id="{D0596EA2-041D-3D5C-1148-D8D4B0170BF2}"/>
              </a:ext>
            </a:extLst>
          </p:cNvPr>
          <p:cNvCxnSpPr>
            <a:cxnSpLocks/>
          </p:cNvCxnSpPr>
          <p:nvPr userDrawn="1"/>
        </p:nvCxnSpPr>
        <p:spPr>
          <a:xfrm flipV="1">
            <a:off x="795655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25DC1A2-E15A-55BB-ACF2-A9C6935CCFC6}"/>
              </a:ext>
            </a:extLst>
          </p:cNvPr>
          <p:cNvCxnSpPr>
            <a:cxnSpLocks/>
          </p:cNvCxnSpPr>
          <p:nvPr userDrawn="1"/>
        </p:nvCxnSpPr>
        <p:spPr>
          <a:xfrm flipV="1">
            <a:off x="8315325"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B502D4-A62C-F618-D847-E7F82C5FEF42}"/>
              </a:ext>
            </a:extLst>
          </p:cNvPr>
          <p:cNvCxnSpPr>
            <a:cxnSpLocks/>
          </p:cNvCxnSpPr>
          <p:nvPr userDrawn="1"/>
        </p:nvCxnSpPr>
        <p:spPr>
          <a:xfrm flipV="1">
            <a:off x="8670925"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FCFBBD-519D-ABCB-725B-AF66B8D5ADC5}"/>
              </a:ext>
            </a:extLst>
          </p:cNvPr>
          <p:cNvCxnSpPr>
            <a:cxnSpLocks/>
          </p:cNvCxnSpPr>
          <p:nvPr userDrawn="1"/>
        </p:nvCxnSpPr>
        <p:spPr>
          <a:xfrm flipV="1">
            <a:off x="902970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B208D4-0C6C-C129-B773-08DD8D9865CB}"/>
              </a:ext>
            </a:extLst>
          </p:cNvPr>
          <p:cNvCxnSpPr>
            <a:cxnSpLocks/>
          </p:cNvCxnSpPr>
          <p:nvPr userDrawn="1"/>
        </p:nvCxnSpPr>
        <p:spPr>
          <a:xfrm flipV="1">
            <a:off x="938530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A69BB34-B96C-6129-33FE-5DFFCEBCC5F5}"/>
              </a:ext>
            </a:extLst>
          </p:cNvPr>
          <p:cNvCxnSpPr>
            <a:cxnSpLocks/>
          </p:cNvCxnSpPr>
          <p:nvPr userDrawn="1"/>
        </p:nvCxnSpPr>
        <p:spPr>
          <a:xfrm flipV="1">
            <a:off x="974090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2691C8F-A477-7FEF-72E3-0C910014D194}"/>
              </a:ext>
            </a:extLst>
          </p:cNvPr>
          <p:cNvCxnSpPr>
            <a:cxnSpLocks/>
          </p:cNvCxnSpPr>
          <p:nvPr userDrawn="1"/>
        </p:nvCxnSpPr>
        <p:spPr>
          <a:xfrm flipV="1">
            <a:off x="10099675"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77F830-7E19-A4F8-E58D-2926D0D9D2ED}"/>
              </a:ext>
            </a:extLst>
          </p:cNvPr>
          <p:cNvCxnSpPr>
            <a:cxnSpLocks/>
          </p:cNvCxnSpPr>
          <p:nvPr userDrawn="1"/>
        </p:nvCxnSpPr>
        <p:spPr>
          <a:xfrm flipV="1">
            <a:off x="1045845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FC08B02-CF78-3E4B-ED09-F9757ED71D1E}"/>
              </a:ext>
            </a:extLst>
          </p:cNvPr>
          <p:cNvCxnSpPr>
            <a:cxnSpLocks/>
          </p:cNvCxnSpPr>
          <p:nvPr userDrawn="1"/>
        </p:nvCxnSpPr>
        <p:spPr>
          <a:xfrm flipV="1">
            <a:off x="1081405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57BAEE4-B50A-5B62-9605-48AEDC66922A}"/>
              </a:ext>
            </a:extLst>
          </p:cNvPr>
          <p:cNvCxnSpPr>
            <a:cxnSpLocks/>
          </p:cNvCxnSpPr>
          <p:nvPr userDrawn="1"/>
        </p:nvCxnSpPr>
        <p:spPr>
          <a:xfrm flipV="1">
            <a:off x="1116965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DB3ECB-1175-809C-780E-31D4CF094C7C}"/>
              </a:ext>
            </a:extLst>
          </p:cNvPr>
          <p:cNvCxnSpPr>
            <a:cxnSpLocks/>
          </p:cNvCxnSpPr>
          <p:nvPr userDrawn="1"/>
        </p:nvCxnSpPr>
        <p:spPr>
          <a:xfrm flipV="1">
            <a:off x="11528425"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329B0AB-70EE-A96D-0EB1-AAE80071DC1A}"/>
              </a:ext>
            </a:extLst>
          </p:cNvPr>
          <p:cNvCxnSpPr>
            <a:cxnSpLocks/>
          </p:cNvCxnSpPr>
          <p:nvPr userDrawn="1"/>
        </p:nvCxnSpPr>
        <p:spPr>
          <a:xfrm flipV="1">
            <a:off x="1188720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896C3A6-D55C-6662-A7EF-7A4CE82A9C03}"/>
              </a:ext>
            </a:extLst>
          </p:cNvPr>
          <p:cNvCxnSpPr>
            <a:cxnSpLocks/>
          </p:cNvCxnSpPr>
          <p:nvPr userDrawn="1"/>
        </p:nvCxnSpPr>
        <p:spPr>
          <a:xfrm flipV="1">
            <a:off x="1224280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ECC97-E1F1-A9BC-AB6D-DD88DD60EB79}"/>
              </a:ext>
            </a:extLst>
          </p:cNvPr>
          <p:cNvCxnSpPr>
            <a:cxnSpLocks/>
          </p:cNvCxnSpPr>
          <p:nvPr userDrawn="1"/>
        </p:nvCxnSpPr>
        <p:spPr>
          <a:xfrm flipV="1">
            <a:off x="12239625"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FFF2C6-CDB7-4A7B-1BAD-22362B82C86E}"/>
              </a:ext>
            </a:extLst>
          </p:cNvPr>
          <p:cNvCxnSpPr>
            <a:cxnSpLocks/>
          </p:cNvCxnSpPr>
          <p:nvPr userDrawn="1"/>
        </p:nvCxnSpPr>
        <p:spPr>
          <a:xfrm flipV="1">
            <a:off x="1259840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53629B3-A3BE-945A-F895-D8728E699EF1}"/>
              </a:ext>
            </a:extLst>
          </p:cNvPr>
          <p:cNvCxnSpPr>
            <a:cxnSpLocks/>
          </p:cNvCxnSpPr>
          <p:nvPr userDrawn="1"/>
        </p:nvCxnSpPr>
        <p:spPr>
          <a:xfrm flipV="1">
            <a:off x="1295400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1B3A1FD-BE8A-6D43-1B39-5114E338DF16}"/>
              </a:ext>
            </a:extLst>
          </p:cNvPr>
          <p:cNvCxnSpPr>
            <a:cxnSpLocks/>
          </p:cNvCxnSpPr>
          <p:nvPr userDrawn="1"/>
        </p:nvCxnSpPr>
        <p:spPr>
          <a:xfrm flipV="1">
            <a:off x="1330960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7B8A43B-4AE2-9F62-5224-4807D102430C}"/>
              </a:ext>
            </a:extLst>
          </p:cNvPr>
          <p:cNvCxnSpPr>
            <a:cxnSpLocks/>
          </p:cNvCxnSpPr>
          <p:nvPr userDrawn="1"/>
        </p:nvCxnSpPr>
        <p:spPr>
          <a:xfrm flipV="1">
            <a:off x="13668375"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9A2D221-99BA-90C8-B6AD-597F3C8D3145}"/>
              </a:ext>
            </a:extLst>
          </p:cNvPr>
          <p:cNvCxnSpPr>
            <a:cxnSpLocks/>
          </p:cNvCxnSpPr>
          <p:nvPr userDrawn="1"/>
        </p:nvCxnSpPr>
        <p:spPr>
          <a:xfrm flipV="1">
            <a:off x="1402715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5B5A29D-7772-7654-8F71-AA9BC7C64449}"/>
              </a:ext>
            </a:extLst>
          </p:cNvPr>
          <p:cNvCxnSpPr>
            <a:cxnSpLocks/>
          </p:cNvCxnSpPr>
          <p:nvPr userDrawn="1"/>
        </p:nvCxnSpPr>
        <p:spPr>
          <a:xfrm flipV="1">
            <a:off x="14382750"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810C1C3-31E7-C044-D052-5635D33E7337}"/>
              </a:ext>
            </a:extLst>
          </p:cNvPr>
          <p:cNvCxnSpPr>
            <a:cxnSpLocks/>
          </p:cNvCxnSpPr>
          <p:nvPr userDrawn="1"/>
        </p:nvCxnSpPr>
        <p:spPr>
          <a:xfrm flipV="1">
            <a:off x="14741525"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03FAAC-E946-95D4-C455-10596EF921F3}"/>
              </a:ext>
            </a:extLst>
          </p:cNvPr>
          <p:cNvCxnSpPr>
            <a:cxnSpLocks/>
          </p:cNvCxnSpPr>
          <p:nvPr userDrawn="1"/>
        </p:nvCxnSpPr>
        <p:spPr>
          <a:xfrm flipV="1">
            <a:off x="15097125" y="4511675"/>
            <a:ext cx="0" cy="3565525"/>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40505BEF-2EC2-CCC7-18D9-16110A01B3FE}"/>
              </a:ext>
            </a:extLst>
          </p:cNvPr>
          <p:cNvSpPr>
            <a:spLocks noGrp="1"/>
          </p:cNvSpPr>
          <p:nvPr>
            <p:ph type="body" sz="quarter" idx="17"/>
          </p:nvPr>
        </p:nvSpPr>
        <p:spPr>
          <a:xfrm>
            <a:off x="855662" y="864729"/>
            <a:ext cx="3835400" cy="1223954"/>
          </a:xfrm>
        </p:spPr>
        <p:txBody>
          <a:bodyPr anchor="b">
            <a:noAutofit/>
          </a:bodyPr>
          <a:lstStyle>
            <a:lvl1pPr marL="0" indent="0">
              <a:buFont typeface="Arial" panose="020B0604020202020204" pitchFamily="34" charset="0"/>
              <a:buNone/>
              <a:defRPr sz="3200" b="0" i="0">
                <a:latin typeface="Kaleko 105 Round" panose="020B0503030000060004" pitchFamily="34" charset="77"/>
              </a:defRPr>
            </a:lvl1pPr>
            <a:lvl2pPr marL="685800" indent="0">
              <a:buNone/>
              <a:defRPr sz="3200" b="0" i="0">
                <a:latin typeface="Kaleko 105 Round" panose="020B0503030000060004" pitchFamily="34" charset="77"/>
              </a:defRPr>
            </a:lvl2pPr>
            <a:lvl3pPr marL="1371600" indent="0">
              <a:buNone/>
              <a:defRPr sz="3200" b="0" i="0">
                <a:latin typeface="Kaleko 105 Round" panose="020B0503030000060004" pitchFamily="34" charset="77"/>
              </a:defRPr>
            </a:lvl3pPr>
            <a:lvl4pPr marL="2057400" indent="0">
              <a:buNone/>
              <a:defRPr sz="3200" b="0" i="0">
                <a:latin typeface="Kaleko 105 Round" panose="020B0503030000060004" pitchFamily="34" charset="77"/>
              </a:defRPr>
            </a:lvl4pPr>
            <a:lvl5pPr marL="2743200" indent="0">
              <a:buNone/>
              <a:defRPr sz="3200" b="0" i="0">
                <a:latin typeface="Kaleko 105 Round" panose="020B0503030000060004"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Text Placeholder 36">
            <a:extLst>
              <a:ext uri="{FF2B5EF4-FFF2-40B4-BE49-F238E27FC236}">
                <a16:creationId xmlns:a16="http://schemas.microsoft.com/office/drawing/2014/main" id="{A20FADD4-4623-8B36-5A2E-6C1BA0C01FEF}"/>
              </a:ext>
            </a:extLst>
          </p:cNvPr>
          <p:cNvSpPr>
            <a:spLocks noGrp="1"/>
          </p:cNvSpPr>
          <p:nvPr>
            <p:ph type="body" sz="quarter" idx="18"/>
          </p:nvPr>
        </p:nvSpPr>
        <p:spPr>
          <a:xfrm>
            <a:off x="855663" y="2319338"/>
            <a:ext cx="3835400" cy="5997575"/>
          </a:xfrm>
        </p:spPr>
        <p:txBody>
          <a:bodyPr>
            <a:normAutofit/>
          </a:bodyPr>
          <a:lstStyle>
            <a:lvl1pPr marL="0" indent="0">
              <a:buFont typeface="Arial" panose="020B0604020202020204" pitchFamily="34" charset="0"/>
              <a:buNone/>
              <a:defRPr sz="1800"/>
            </a:lvl1pPr>
            <a:lvl2pPr marL="685800" indent="0">
              <a:buFont typeface="Arial" panose="020B0604020202020204" pitchFamily="34" charset="0"/>
              <a:buNone/>
              <a:defRPr sz="1800"/>
            </a:lvl2pPr>
            <a:lvl3pPr marL="1371600" indent="0">
              <a:buFont typeface="Arial" panose="020B0604020202020204" pitchFamily="34" charset="0"/>
              <a:buNone/>
              <a:defRPr sz="1800"/>
            </a:lvl3pPr>
            <a:lvl4pPr marL="2057400" indent="0">
              <a:buFont typeface="Arial" panose="020B0604020202020204" pitchFamily="34" charset="0"/>
              <a:buNone/>
              <a:defRPr sz="1800"/>
            </a:lvl4pPr>
            <a:lvl5pPr marL="2743200" indent="0">
              <a:buFont typeface="Arial" panose="020B0604020202020204" pitchFamily="34" charse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3989450"/>
      </p:ext>
    </p:extLst>
  </p:cSld>
  <p:clrMapOvr>
    <a:masterClrMapping/>
  </p:clrMapOvr>
  <p:extLst>
    <p:ext uri="{DCECCB84-F9BA-43D5-87BE-67443E8EF086}">
      <p15:sldGuideLst xmlns:p15="http://schemas.microsoft.com/office/powerpoint/2012/main">
        <p15:guide id="1" orient="horz" pos="1199" userDrawn="1">
          <p15:clr>
            <a:srgbClr val="FBAE40"/>
          </p15:clr>
        </p15:guide>
        <p15:guide id="2" pos="47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49" y="586576"/>
            <a:ext cx="14408427" cy="1317824"/>
          </a:xfrm>
        </p:spPr>
        <p:txBody>
          <a:bodyPr lIns="0" tIns="0" rIns="0" bIns="0" anchor="t">
            <a:noAutofit/>
          </a:bodyPr>
          <a:lstStyle>
            <a:lvl1pPr>
              <a:defRPr sz="8200" spc="30" baseline="0">
                <a:solidFill>
                  <a:srgbClr val="0C1F2C"/>
                </a:solidFill>
              </a:defRPr>
            </a:lvl1pPr>
          </a:lstStyle>
          <a:p>
            <a:r>
              <a:rPr lang="en-GB" dirty="0"/>
              <a:t>Your project team</a:t>
            </a:r>
            <a:endParaRPr lang="en-US" dirty="0"/>
          </a:p>
        </p:txBody>
      </p:sp>
      <p:sp>
        <p:nvSpPr>
          <p:cNvPr id="10" name="Rectangle 9">
            <a:extLst>
              <a:ext uri="{FF2B5EF4-FFF2-40B4-BE49-F238E27FC236}">
                <a16:creationId xmlns:a16="http://schemas.microsoft.com/office/drawing/2014/main" id="{FFC077F9-B88F-EF05-B053-DD96C7B65D9A}"/>
              </a:ext>
            </a:extLst>
          </p:cNvPr>
          <p:cNvSpPr/>
          <p:nvPr userDrawn="1"/>
        </p:nvSpPr>
        <p:spPr>
          <a:xfrm rot="5400000">
            <a:off x="-763200" y="763200"/>
            <a:ext cx="1904400" cy="378000"/>
          </a:xfrm>
          <a:prstGeom prst="rect">
            <a:avLst/>
          </a:prstGeom>
          <a:solidFill>
            <a:srgbClr val="0C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text&#10;&#10;Description automatically generated">
            <a:extLst>
              <a:ext uri="{FF2B5EF4-FFF2-40B4-BE49-F238E27FC236}">
                <a16:creationId xmlns:a16="http://schemas.microsoft.com/office/drawing/2014/main" id="{F89240EC-F232-AE0A-04A6-88D873535CF0}"/>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15914619" y="765831"/>
            <a:ext cx="1609001" cy="697355"/>
          </a:xfrm>
          <a:prstGeom prst="rect">
            <a:avLst/>
          </a:prstGeom>
        </p:spPr>
      </p:pic>
      <p:sp>
        <p:nvSpPr>
          <p:cNvPr id="14" name="Rectangle 13">
            <a:extLst>
              <a:ext uri="{FF2B5EF4-FFF2-40B4-BE49-F238E27FC236}">
                <a16:creationId xmlns:a16="http://schemas.microsoft.com/office/drawing/2014/main" id="{DFD460B1-E925-4033-0145-0EB4690CE874}"/>
              </a:ext>
            </a:extLst>
          </p:cNvPr>
          <p:cNvSpPr/>
          <p:nvPr userDrawn="1"/>
        </p:nvSpPr>
        <p:spPr>
          <a:xfrm>
            <a:off x="15416212" y="9522756"/>
            <a:ext cx="2871787" cy="765037"/>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FC5142D-3C49-E994-3148-23900D02A050}"/>
              </a:ext>
            </a:extLst>
          </p:cNvPr>
          <p:cNvCxnSpPr>
            <a:cxnSpLocks/>
          </p:cNvCxnSpPr>
          <p:nvPr userDrawn="1"/>
        </p:nvCxnSpPr>
        <p:spPr>
          <a:xfrm>
            <a:off x="764382" y="9017795"/>
            <a:ext cx="16759238" cy="0"/>
          </a:xfrm>
          <a:prstGeom prst="line">
            <a:avLst/>
          </a:prstGeom>
          <a:ln w="6350">
            <a:solidFill>
              <a:srgbClr val="0C1F2C"/>
            </a:solidFill>
          </a:ln>
        </p:spPr>
        <p:style>
          <a:lnRef idx="1">
            <a:schemeClr val="accent1"/>
          </a:lnRef>
          <a:fillRef idx="0">
            <a:schemeClr val="accent1"/>
          </a:fillRef>
          <a:effectRef idx="0">
            <a:schemeClr val="accent1"/>
          </a:effectRef>
          <a:fontRef idx="minor">
            <a:schemeClr val="tx1"/>
          </a:fontRef>
        </p:style>
      </p:cxnSp>
      <p:sp>
        <p:nvSpPr>
          <p:cNvPr id="4" name="Text Placeholder 7">
            <a:extLst>
              <a:ext uri="{FF2B5EF4-FFF2-40B4-BE49-F238E27FC236}">
                <a16:creationId xmlns:a16="http://schemas.microsoft.com/office/drawing/2014/main" id="{C436B204-4409-0413-5673-CB3D9982F955}"/>
              </a:ext>
            </a:extLst>
          </p:cNvPr>
          <p:cNvSpPr>
            <a:spLocks noGrp="1"/>
          </p:cNvSpPr>
          <p:nvPr>
            <p:ph type="body" sz="quarter" idx="14"/>
          </p:nvPr>
        </p:nvSpPr>
        <p:spPr>
          <a:xfrm>
            <a:off x="755649" y="7347803"/>
            <a:ext cx="2842314" cy="774581"/>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2" name="Straight Connector 31">
            <a:extLst>
              <a:ext uri="{FF2B5EF4-FFF2-40B4-BE49-F238E27FC236}">
                <a16:creationId xmlns:a16="http://schemas.microsoft.com/office/drawing/2014/main" id="{57B8A43B-4AE2-9F62-5224-4807D102430C}"/>
              </a:ext>
            </a:extLst>
          </p:cNvPr>
          <p:cNvCxnSpPr>
            <a:cxnSpLocks/>
          </p:cNvCxnSpPr>
          <p:nvPr userDrawn="1"/>
        </p:nvCxnSpPr>
        <p:spPr>
          <a:xfrm flipV="1">
            <a:off x="14357487" y="3383948"/>
            <a:ext cx="0" cy="4708800"/>
          </a:xfrm>
          <a:prstGeom prst="line">
            <a:avLst/>
          </a:prstGeom>
          <a:ln w="22225">
            <a:solidFill>
              <a:srgbClr val="009FE3"/>
            </a:solidFill>
          </a:ln>
        </p:spPr>
        <p:style>
          <a:lnRef idx="1">
            <a:schemeClr val="accent1"/>
          </a:lnRef>
          <a:fillRef idx="0">
            <a:schemeClr val="accent1"/>
          </a:fillRef>
          <a:effectRef idx="0">
            <a:schemeClr val="accent1"/>
          </a:effectRef>
          <a:fontRef idx="minor">
            <a:schemeClr val="tx1"/>
          </a:fontRef>
        </p:style>
      </p:cxnSp>
      <p:sp>
        <p:nvSpPr>
          <p:cNvPr id="6" name="Text Placeholder 7">
            <a:extLst>
              <a:ext uri="{FF2B5EF4-FFF2-40B4-BE49-F238E27FC236}">
                <a16:creationId xmlns:a16="http://schemas.microsoft.com/office/drawing/2014/main" id="{10B0534B-6630-E597-BE2F-B439C3A735A7}"/>
              </a:ext>
            </a:extLst>
          </p:cNvPr>
          <p:cNvSpPr>
            <a:spLocks noGrp="1"/>
          </p:cNvSpPr>
          <p:nvPr>
            <p:ph type="body" sz="quarter" idx="15"/>
          </p:nvPr>
        </p:nvSpPr>
        <p:spPr>
          <a:xfrm>
            <a:off x="4233259" y="7347803"/>
            <a:ext cx="2842314" cy="774581"/>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F299E7E5-0261-1527-73DF-811C2FED3016}"/>
              </a:ext>
            </a:extLst>
          </p:cNvPr>
          <p:cNvSpPr>
            <a:spLocks noGrp="1"/>
          </p:cNvSpPr>
          <p:nvPr>
            <p:ph type="body" sz="quarter" idx="16"/>
          </p:nvPr>
        </p:nvSpPr>
        <p:spPr>
          <a:xfrm>
            <a:off x="7722843" y="7347803"/>
            <a:ext cx="2842314" cy="774581"/>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9" name="Straight Connector 38">
            <a:extLst>
              <a:ext uri="{FF2B5EF4-FFF2-40B4-BE49-F238E27FC236}">
                <a16:creationId xmlns:a16="http://schemas.microsoft.com/office/drawing/2014/main" id="{A1A814A5-9E88-EB19-B419-CF6E7B85FFD4}"/>
              </a:ext>
            </a:extLst>
          </p:cNvPr>
          <p:cNvCxnSpPr>
            <a:cxnSpLocks/>
          </p:cNvCxnSpPr>
          <p:nvPr userDrawn="1"/>
        </p:nvCxnSpPr>
        <p:spPr>
          <a:xfrm flipV="1">
            <a:off x="10874374" y="3383948"/>
            <a:ext cx="0" cy="4708800"/>
          </a:xfrm>
          <a:prstGeom prst="line">
            <a:avLst/>
          </a:prstGeom>
          <a:ln w="22225">
            <a:solidFill>
              <a:srgbClr val="009FE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D03551-774B-11AD-ACF2-CCD9B16B183A}"/>
              </a:ext>
            </a:extLst>
          </p:cNvPr>
          <p:cNvCxnSpPr>
            <a:cxnSpLocks/>
          </p:cNvCxnSpPr>
          <p:nvPr userDrawn="1"/>
        </p:nvCxnSpPr>
        <p:spPr>
          <a:xfrm flipV="1">
            <a:off x="7391261" y="3383948"/>
            <a:ext cx="0" cy="4708800"/>
          </a:xfrm>
          <a:prstGeom prst="line">
            <a:avLst/>
          </a:prstGeom>
          <a:ln w="22225">
            <a:solidFill>
              <a:srgbClr val="009FE3"/>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AF6044-B704-2806-39A3-0167A6350CA6}"/>
              </a:ext>
            </a:extLst>
          </p:cNvPr>
          <p:cNvCxnSpPr>
            <a:cxnSpLocks/>
          </p:cNvCxnSpPr>
          <p:nvPr userDrawn="1"/>
        </p:nvCxnSpPr>
        <p:spPr>
          <a:xfrm flipV="1">
            <a:off x="3908148" y="3383948"/>
            <a:ext cx="0" cy="4708800"/>
          </a:xfrm>
          <a:prstGeom prst="line">
            <a:avLst/>
          </a:prstGeom>
          <a:ln w="22225">
            <a:solidFill>
              <a:srgbClr val="009FE3"/>
            </a:solidFill>
          </a:ln>
        </p:spPr>
        <p:style>
          <a:lnRef idx="1">
            <a:schemeClr val="accent1"/>
          </a:lnRef>
          <a:fillRef idx="0">
            <a:schemeClr val="accent1"/>
          </a:fillRef>
          <a:effectRef idx="0">
            <a:schemeClr val="accent1"/>
          </a:effectRef>
          <a:fontRef idx="minor">
            <a:schemeClr val="tx1"/>
          </a:fontRef>
        </p:style>
      </p:cxnSp>
      <p:sp>
        <p:nvSpPr>
          <p:cNvPr id="42" name="Text Placeholder 7">
            <a:extLst>
              <a:ext uri="{FF2B5EF4-FFF2-40B4-BE49-F238E27FC236}">
                <a16:creationId xmlns:a16="http://schemas.microsoft.com/office/drawing/2014/main" id="{AE976DDA-C23B-A278-F72C-362F67C70F83}"/>
              </a:ext>
            </a:extLst>
          </p:cNvPr>
          <p:cNvSpPr>
            <a:spLocks noGrp="1"/>
          </p:cNvSpPr>
          <p:nvPr>
            <p:ph type="body" sz="quarter" idx="17"/>
          </p:nvPr>
        </p:nvSpPr>
        <p:spPr>
          <a:xfrm>
            <a:off x="11206440" y="7347803"/>
            <a:ext cx="2842314" cy="774581"/>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7">
            <a:extLst>
              <a:ext uri="{FF2B5EF4-FFF2-40B4-BE49-F238E27FC236}">
                <a16:creationId xmlns:a16="http://schemas.microsoft.com/office/drawing/2014/main" id="{8B728506-C1AD-29E1-FFD8-BF84C4A58A7B}"/>
              </a:ext>
            </a:extLst>
          </p:cNvPr>
          <p:cNvSpPr>
            <a:spLocks noGrp="1"/>
          </p:cNvSpPr>
          <p:nvPr>
            <p:ph type="body" sz="quarter" idx="18"/>
          </p:nvPr>
        </p:nvSpPr>
        <p:spPr>
          <a:xfrm>
            <a:off x="14690037" y="7347803"/>
            <a:ext cx="2842314" cy="774581"/>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Picture Placeholder 44">
            <a:extLst>
              <a:ext uri="{FF2B5EF4-FFF2-40B4-BE49-F238E27FC236}">
                <a16:creationId xmlns:a16="http://schemas.microsoft.com/office/drawing/2014/main" id="{8320DC99-170B-B909-0861-A94D68C7ED33}"/>
              </a:ext>
            </a:extLst>
          </p:cNvPr>
          <p:cNvSpPr>
            <a:spLocks noGrp="1"/>
          </p:cNvSpPr>
          <p:nvPr>
            <p:ph type="pic" sz="quarter" idx="19"/>
          </p:nvPr>
        </p:nvSpPr>
        <p:spPr>
          <a:xfrm>
            <a:off x="755649" y="3384548"/>
            <a:ext cx="2841625" cy="2824163"/>
          </a:xfrm>
        </p:spPr>
        <p:txBody>
          <a:bodyPr/>
          <a:lstStyle/>
          <a:p>
            <a:r>
              <a:rPr lang="en-US"/>
              <a:t>Click icon to add picture</a:t>
            </a:r>
          </a:p>
        </p:txBody>
      </p:sp>
      <p:sp>
        <p:nvSpPr>
          <p:cNvPr id="46" name="Picture Placeholder 44">
            <a:extLst>
              <a:ext uri="{FF2B5EF4-FFF2-40B4-BE49-F238E27FC236}">
                <a16:creationId xmlns:a16="http://schemas.microsoft.com/office/drawing/2014/main" id="{4EF8B56E-8FF3-8DE5-D05D-DE912EE4C312}"/>
              </a:ext>
            </a:extLst>
          </p:cNvPr>
          <p:cNvSpPr>
            <a:spLocks noGrp="1"/>
          </p:cNvSpPr>
          <p:nvPr>
            <p:ph type="pic" sz="quarter" idx="20"/>
          </p:nvPr>
        </p:nvSpPr>
        <p:spPr>
          <a:xfrm>
            <a:off x="4233259" y="3384548"/>
            <a:ext cx="2841625" cy="2824163"/>
          </a:xfrm>
        </p:spPr>
        <p:txBody>
          <a:bodyPr/>
          <a:lstStyle/>
          <a:p>
            <a:r>
              <a:rPr lang="en-US"/>
              <a:t>Click icon to add picture</a:t>
            </a:r>
          </a:p>
        </p:txBody>
      </p:sp>
      <p:sp>
        <p:nvSpPr>
          <p:cNvPr id="47" name="Picture Placeholder 44">
            <a:extLst>
              <a:ext uri="{FF2B5EF4-FFF2-40B4-BE49-F238E27FC236}">
                <a16:creationId xmlns:a16="http://schemas.microsoft.com/office/drawing/2014/main" id="{44B67D0F-C2BC-11CA-B789-3A5345AB9A10}"/>
              </a:ext>
            </a:extLst>
          </p:cNvPr>
          <p:cNvSpPr>
            <a:spLocks noGrp="1"/>
          </p:cNvSpPr>
          <p:nvPr>
            <p:ph type="pic" sz="quarter" idx="21"/>
          </p:nvPr>
        </p:nvSpPr>
        <p:spPr>
          <a:xfrm>
            <a:off x="7722843" y="3384548"/>
            <a:ext cx="2841625" cy="2824163"/>
          </a:xfrm>
        </p:spPr>
        <p:txBody>
          <a:bodyPr/>
          <a:lstStyle/>
          <a:p>
            <a:r>
              <a:rPr lang="en-US"/>
              <a:t>Click icon to add picture</a:t>
            </a:r>
          </a:p>
        </p:txBody>
      </p:sp>
      <p:sp>
        <p:nvSpPr>
          <p:cNvPr id="48" name="Picture Placeholder 44">
            <a:extLst>
              <a:ext uri="{FF2B5EF4-FFF2-40B4-BE49-F238E27FC236}">
                <a16:creationId xmlns:a16="http://schemas.microsoft.com/office/drawing/2014/main" id="{6A063F60-367E-77BA-DC96-47ACC9D85FE4}"/>
              </a:ext>
            </a:extLst>
          </p:cNvPr>
          <p:cNvSpPr>
            <a:spLocks noGrp="1"/>
          </p:cNvSpPr>
          <p:nvPr>
            <p:ph type="pic" sz="quarter" idx="22"/>
          </p:nvPr>
        </p:nvSpPr>
        <p:spPr>
          <a:xfrm>
            <a:off x="11206440" y="3384548"/>
            <a:ext cx="2841625" cy="2824163"/>
          </a:xfrm>
        </p:spPr>
        <p:txBody>
          <a:bodyPr/>
          <a:lstStyle/>
          <a:p>
            <a:r>
              <a:rPr lang="en-US"/>
              <a:t>Click icon to add picture</a:t>
            </a:r>
          </a:p>
        </p:txBody>
      </p:sp>
      <p:sp>
        <p:nvSpPr>
          <p:cNvPr id="49" name="Picture Placeholder 44">
            <a:extLst>
              <a:ext uri="{FF2B5EF4-FFF2-40B4-BE49-F238E27FC236}">
                <a16:creationId xmlns:a16="http://schemas.microsoft.com/office/drawing/2014/main" id="{63556AE8-ACD0-F0A5-C4A6-F92A89026E59}"/>
              </a:ext>
            </a:extLst>
          </p:cNvPr>
          <p:cNvSpPr>
            <a:spLocks noGrp="1"/>
          </p:cNvSpPr>
          <p:nvPr>
            <p:ph type="pic" sz="quarter" idx="23"/>
          </p:nvPr>
        </p:nvSpPr>
        <p:spPr>
          <a:xfrm>
            <a:off x="14690037" y="3384548"/>
            <a:ext cx="2841625" cy="2824163"/>
          </a:xfrm>
        </p:spPr>
        <p:txBody>
          <a:bodyPr/>
          <a:lstStyle/>
          <a:p>
            <a:r>
              <a:rPr lang="en-US"/>
              <a:t>Click icon to add picture</a:t>
            </a:r>
          </a:p>
        </p:txBody>
      </p:sp>
      <p:sp>
        <p:nvSpPr>
          <p:cNvPr id="50" name="Text Placeholder 5">
            <a:extLst>
              <a:ext uri="{FF2B5EF4-FFF2-40B4-BE49-F238E27FC236}">
                <a16:creationId xmlns:a16="http://schemas.microsoft.com/office/drawing/2014/main" id="{8C29CBC3-53EA-4C8B-F8F5-0BDBA8359957}"/>
              </a:ext>
            </a:extLst>
          </p:cNvPr>
          <p:cNvSpPr>
            <a:spLocks noGrp="1"/>
          </p:cNvSpPr>
          <p:nvPr>
            <p:ph type="body" sz="quarter" idx="10" hasCustomPrompt="1"/>
          </p:nvPr>
        </p:nvSpPr>
        <p:spPr>
          <a:xfrm>
            <a:off x="755649" y="6462344"/>
            <a:ext cx="2832892" cy="380500"/>
          </a:xfrm>
        </p:spPr>
        <p:txBody>
          <a:bodyPr lIns="0" tIns="0" rIns="0" bIns="0">
            <a:noAutofit/>
          </a:bodyPr>
          <a:lstStyle>
            <a:lvl1pPr marL="0" indent="0">
              <a:buNone/>
              <a:defRPr sz="28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51" name="Text Placeholder 5">
            <a:extLst>
              <a:ext uri="{FF2B5EF4-FFF2-40B4-BE49-F238E27FC236}">
                <a16:creationId xmlns:a16="http://schemas.microsoft.com/office/drawing/2014/main" id="{E8B4951E-DF10-B024-6848-CB5FFED11142}"/>
              </a:ext>
            </a:extLst>
          </p:cNvPr>
          <p:cNvSpPr>
            <a:spLocks noGrp="1"/>
          </p:cNvSpPr>
          <p:nvPr>
            <p:ph type="body" sz="quarter" idx="24" hasCustomPrompt="1"/>
          </p:nvPr>
        </p:nvSpPr>
        <p:spPr>
          <a:xfrm>
            <a:off x="4233259" y="6462344"/>
            <a:ext cx="2832892" cy="380500"/>
          </a:xfrm>
        </p:spPr>
        <p:txBody>
          <a:bodyPr lIns="0" tIns="0" rIns="0" bIns="0">
            <a:noAutofit/>
          </a:bodyPr>
          <a:lstStyle>
            <a:lvl1pPr marL="0" indent="0">
              <a:buNone/>
              <a:defRPr sz="28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52" name="Text Placeholder 5">
            <a:extLst>
              <a:ext uri="{FF2B5EF4-FFF2-40B4-BE49-F238E27FC236}">
                <a16:creationId xmlns:a16="http://schemas.microsoft.com/office/drawing/2014/main" id="{163348FE-B20A-D0CA-2DC9-829779DE05B1}"/>
              </a:ext>
            </a:extLst>
          </p:cNvPr>
          <p:cNvSpPr>
            <a:spLocks noGrp="1"/>
          </p:cNvSpPr>
          <p:nvPr>
            <p:ph type="body" sz="quarter" idx="25" hasCustomPrompt="1"/>
          </p:nvPr>
        </p:nvSpPr>
        <p:spPr>
          <a:xfrm>
            <a:off x="7722843" y="6462344"/>
            <a:ext cx="2832892" cy="380500"/>
          </a:xfrm>
        </p:spPr>
        <p:txBody>
          <a:bodyPr lIns="0" tIns="0" rIns="0" bIns="0">
            <a:noAutofit/>
          </a:bodyPr>
          <a:lstStyle>
            <a:lvl1pPr marL="0" indent="0">
              <a:buNone/>
              <a:defRPr sz="28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54" name="Text Placeholder 5">
            <a:extLst>
              <a:ext uri="{FF2B5EF4-FFF2-40B4-BE49-F238E27FC236}">
                <a16:creationId xmlns:a16="http://schemas.microsoft.com/office/drawing/2014/main" id="{F3732881-2759-47C9-06CE-AB94E8EEDE1A}"/>
              </a:ext>
            </a:extLst>
          </p:cNvPr>
          <p:cNvSpPr>
            <a:spLocks noGrp="1"/>
          </p:cNvSpPr>
          <p:nvPr>
            <p:ph type="body" sz="quarter" idx="26" hasCustomPrompt="1"/>
          </p:nvPr>
        </p:nvSpPr>
        <p:spPr>
          <a:xfrm>
            <a:off x="11206440" y="6462344"/>
            <a:ext cx="2832892" cy="380500"/>
          </a:xfrm>
        </p:spPr>
        <p:txBody>
          <a:bodyPr lIns="0" tIns="0" rIns="0" bIns="0">
            <a:noAutofit/>
          </a:bodyPr>
          <a:lstStyle>
            <a:lvl1pPr marL="0" indent="0">
              <a:buNone/>
              <a:defRPr sz="28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55" name="Text Placeholder 5">
            <a:extLst>
              <a:ext uri="{FF2B5EF4-FFF2-40B4-BE49-F238E27FC236}">
                <a16:creationId xmlns:a16="http://schemas.microsoft.com/office/drawing/2014/main" id="{E6D54602-92C8-3299-EE82-7D24B656031E}"/>
              </a:ext>
            </a:extLst>
          </p:cNvPr>
          <p:cNvSpPr>
            <a:spLocks noGrp="1"/>
          </p:cNvSpPr>
          <p:nvPr>
            <p:ph type="body" sz="quarter" idx="27" hasCustomPrompt="1"/>
          </p:nvPr>
        </p:nvSpPr>
        <p:spPr>
          <a:xfrm>
            <a:off x="14690037" y="6462344"/>
            <a:ext cx="2832892" cy="380500"/>
          </a:xfrm>
        </p:spPr>
        <p:txBody>
          <a:bodyPr lIns="0" tIns="0" rIns="0" bIns="0">
            <a:noAutofit/>
          </a:bodyPr>
          <a:lstStyle>
            <a:lvl1pPr marL="0" indent="0">
              <a:buNone/>
              <a:defRPr sz="28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56" name="Text Placeholder 5">
            <a:extLst>
              <a:ext uri="{FF2B5EF4-FFF2-40B4-BE49-F238E27FC236}">
                <a16:creationId xmlns:a16="http://schemas.microsoft.com/office/drawing/2014/main" id="{7E4054B5-079C-1ADC-36FD-0DCC6A9B5414}"/>
              </a:ext>
            </a:extLst>
          </p:cNvPr>
          <p:cNvSpPr>
            <a:spLocks noGrp="1"/>
          </p:cNvSpPr>
          <p:nvPr>
            <p:ph type="body" sz="quarter" idx="28" hasCustomPrompt="1"/>
          </p:nvPr>
        </p:nvSpPr>
        <p:spPr>
          <a:xfrm>
            <a:off x="755649" y="6900335"/>
            <a:ext cx="2832892" cy="316703"/>
          </a:xfrm>
        </p:spPr>
        <p:txBody>
          <a:bodyPr lIns="0" tIns="0" rIns="0" bIns="0">
            <a:noAutofit/>
          </a:bodyPr>
          <a:lstStyle>
            <a:lvl1pPr marL="0" indent="0">
              <a:buNone/>
              <a:defRPr sz="17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57" name="Text Placeholder 5">
            <a:extLst>
              <a:ext uri="{FF2B5EF4-FFF2-40B4-BE49-F238E27FC236}">
                <a16:creationId xmlns:a16="http://schemas.microsoft.com/office/drawing/2014/main" id="{77A12D42-9B42-95B5-5389-10CC95A39C9D}"/>
              </a:ext>
            </a:extLst>
          </p:cNvPr>
          <p:cNvSpPr>
            <a:spLocks noGrp="1"/>
          </p:cNvSpPr>
          <p:nvPr>
            <p:ph type="body" sz="quarter" idx="29" hasCustomPrompt="1"/>
          </p:nvPr>
        </p:nvSpPr>
        <p:spPr>
          <a:xfrm>
            <a:off x="4233259" y="6900335"/>
            <a:ext cx="2832892" cy="316703"/>
          </a:xfrm>
        </p:spPr>
        <p:txBody>
          <a:bodyPr lIns="0" tIns="0" rIns="0" bIns="0">
            <a:noAutofit/>
          </a:bodyPr>
          <a:lstStyle>
            <a:lvl1pPr marL="0" indent="0">
              <a:buNone/>
              <a:defRPr sz="17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58" name="Text Placeholder 5">
            <a:extLst>
              <a:ext uri="{FF2B5EF4-FFF2-40B4-BE49-F238E27FC236}">
                <a16:creationId xmlns:a16="http://schemas.microsoft.com/office/drawing/2014/main" id="{F77436AE-49C1-6010-DA8F-A790901226B9}"/>
              </a:ext>
            </a:extLst>
          </p:cNvPr>
          <p:cNvSpPr>
            <a:spLocks noGrp="1"/>
          </p:cNvSpPr>
          <p:nvPr>
            <p:ph type="body" sz="quarter" idx="30" hasCustomPrompt="1"/>
          </p:nvPr>
        </p:nvSpPr>
        <p:spPr>
          <a:xfrm>
            <a:off x="7722843" y="6900335"/>
            <a:ext cx="2832892" cy="316703"/>
          </a:xfrm>
        </p:spPr>
        <p:txBody>
          <a:bodyPr lIns="0" tIns="0" rIns="0" bIns="0">
            <a:noAutofit/>
          </a:bodyPr>
          <a:lstStyle>
            <a:lvl1pPr marL="0" indent="0">
              <a:buNone/>
              <a:defRPr sz="17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59" name="Text Placeholder 5">
            <a:extLst>
              <a:ext uri="{FF2B5EF4-FFF2-40B4-BE49-F238E27FC236}">
                <a16:creationId xmlns:a16="http://schemas.microsoft.com/office/drawing/2014/main" id="{50614293-8F7A-F7F6-F78A-A06ED4754F86}"/>
              </a:ext>
            </a:extLst>
          </p:cNvPr>
          <p:cNvSpPr>
            <a:spLocks noGrp="1"/>
          </p:cNvSpPr>
          <p:nvPr>
            <p:ph type="body" sz="quarter" idx="31" hasCustomPrompt="1"/>
          </p:nvPr>
        </p:nvSpPr>
        <p:spPr>
          <a:xfrm>
            <a:off x="11206440" y="6900335"/>
            <a:ext cx="2832892" cy="316703"/>
          </a:xfrm>
        </p:spPr>
        <p:txBody>
          <a:bodyPr lIns="0" tIns="0" rIns="0" bIns="0">
            <a:noAutofit/>
          </a:bodyPr>
          <a:lstStyle>
            <a:lvl1pPr marL="0" indent="0">
              <a:buNone/>
              <a:defRPr sz="17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61" name="Text Placeholder 5">
            <a:extLst>
              <a:ext uri="{FF2B5EF4-FFF2-40B4-BE49-F238E27FC236}">
                <a16:creationId xmlns:a16="http://schemas.microsoft.com/office/drawing/2014/main" id="{135391A5-5E91-7093-2CC0-6103989E1251}"/>
              </a:ext>
            </a:extLst>
          </p:cNvPr>
          <p:cNvSpPr>
            <a:spLocks noGrp="1"/>
          </p:cNvSpPr>
          <p:nvPr>
            <p:ph type="body" sz="quarter" idx="32" hasCustomPrompt="1"/>
          </p:nvPr>
        </p:nvSpPr>
        <p:spPr>
          <a:xfrm>
            <a:off x="14690037" y="6900335"/>
            <a:ext cx="2832892" cy="316703"/>
          </a:xfrm>
        </p:spPr>
        <p:txBody>
          <a:bodyPr lIns="0" tIns="0" rIns="0" bIns="0">
            <a:noAutofit/>
          </a:bodyPr>
          <a:lstStyle>
            <a:lvl1pPr marL="0" indent="0">
              <a:buNone/>
              <a:defRPr sz="17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Tree>
    <p:extLst>
      <p:ext uri="{BB962C8B-B14F-4D97-AF65-F5344CB8AC3E}">
        <p14:creationId xmlns:p14="http://schemas.microsoft.com/office/powerpoint/2010/main" val="158250436"/>
      </p:ext>
    </p:extLst>
  </p:cSld>
  <p:clrMapOvr>
    <a:masterClrMapping/>
  </p:clrMapOvr>
  <p:extLst>
    <p:ext uri="{DCECCB84-F9BA-43D5-87BE-67443E8EF086}">
      <p15:sldGuideLst xmlns:p15="http://schemas.microsoft.com/office/powerpoint/2012/main">
        <p15:guide id="1" orient="horz" pos="1199" userDrawn="1">
          <p15:clr>
            <a:srgbClr val="FBAE40"/>
          </p15:clr>
        </p15:guide>
        <p15:guide id="2" pos="476" userDrawn="1">
          <p15:clr>
            <a:srgbClr val="FBAE40"/>
          </p15:clr>
        </p15:guide>
        <p15:guide id="3" pos="226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10">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6BC0110F-C257-EE8A-EA99-189CCC7EC180}"/>
              </a:ext>
            </a:extLst>
          </p:cNvPr>
          <p:cNvCxnSpPr>
            <a:cxnSpLocks/>
          </p:cNvCxnSpPr>
          <p:nvPr userDrawn="1"/>
        </p:nvCxnSpPr>
        <p:spPr>
          <a:xfrm flipV="1">
            <a:off x="7387285" y="3111536"/>
            <a:ext cx="0" cy="5741952"/>
          </a:xfrm>
          <a:prstGeom prst="line">
            <a:avLst/>
          </a:prstGeom>
          <a:ln w="22225">
            <a:solidFill>
              <a:srgbClr val="009FE3"/>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AF6044-B704-2806-39A3-0167A6350CA6}"/>
              </a:ext>
            </a:extLst>
          </p:cNvPr>
          <p:cNvCxnSpPr>
            <a:cxnSpLocks/>
          </p:cNvCxnSpPr>
          <p:nvPr userDrawn="1"/>
        </p:nvCxnSpPr>
        <p:spPr>
          <a:xfrm flipV="1">
            <a:off x="3908148" y="3111536"/>
            <a:ext cx="0" cy="5741952"/>
          </a:xfrm>
          <a:prstGeom prst="line">
            <a:avLst/>
          </a:prstGeom>
          <a:ln w="22225">
            <a:solidFill>
              <a:srgbClr val="009FE3"/>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9E403C3-FBE5-37D8-9661-C479F9C56679}"/>
              </a:ext>
            </a:extLst>
          </p:cNvPr>
          <p:cNvCxnSpPr>
            <a:cxnSpLocks/>
          </p:cNvCxnSpPr>
          <p:nvPr userDrawn="1"/>
        </p:nvCxnSpPr>
        <p:spPr>
          <a:xfrm flipV="1">
            <a:off x="10874374" y="3111536"/>
            <a:ext cx="0" cy="5741952"/>
          </a:xfrm>
          <a:prstGeom prst="line">
            <a:avLst/>
          </a:prstGeom>
          <a:ln w="22225">
            <a:solidFill>
              <a:srgbClr val="009FE3"/>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2ABAC3-5255-CB84-3E78-DDAEDA9E0B95}"/>
              </a:ext>
            </a:extLst>
          </p:cNvPr>
          <p:cNvCxnSpPr>
            <a:cxnSpLocks/>
          </p:cNvCxnSpPr>
          <p:nvPr userDrawn="1"/>
        </p:nvCxnSpPr>
        <p:spPr>
          <a:xfrm flipV="1">
            <a:off x="14357487" y="3111536"/>
            <a:ext cx="0" cy="5741952"/>
          </a:xfrm>
          <a:prstGeom prst="line">
            <a:avLst/>
          </a:prstGeom>
          <a:ln w="22225">
            <a:solidFill>
              <a:srgbClr val="009FE3"/>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764380" y="455596"/>
            <a:ext cx="14408427" cy="1317824"/>
          </a:xfrm>
        </p:spPr>
        <p:txBody>
          <a:bodyPr lIns="0" tIns="0" rIns="0" bIns="0" anchor="t">
            <a:noAutofit/>
          </a:bodyPr>
          <a:lstStyle>
            <a:lvl1pPr>
              <a:defRPr sz="8200" spc="30" baseline="0">
                <a:solidFill>
                  <a:srgbClr val="0C1F2C"/>
                </a:solidFill>
              </a:defRPr>
            </a:lvl1pPr>
          </a:lstStyle>
          <a:p>
            <a:r>
              <a:rPr lang="en-GB" dirty="0"/>
              <a:t>Your project team</a:t>
            </a:r>
            <a:endParaRPr lang="en-US" dirty="0"/>
          </a:p>
        </p:txBody>
      </p:sp>
      <p:sp>
        <p:nvSpPr>
          <p:cNvPr id="10" name="Rectangle 9">
            <a:extLst>
              <a:ext uri="{FF2B5EF4-FFF2-40B4-BE49-F238E27FC236}">
                <a16:creationId xmlns:a16="http://schemas.microsoft.com/office/drawing/2014/main" id="{FFC077F9-B88F-EF05-B053-DD96C7B65D9A}"/>
              </a:ext>
            </a:extLst>
          </p:cNvPr>
          <p:cNvSpPr/>
          <p:nvPr userDrawn="1"/>
        </p:nvSpPr>
        <p:spPr>
          <a:xfrm rot="5400000">
            <a:off x="-763200" y="763200"/>
            <a:ext cx="1904400" cy="378000"/>
          </a:xfrm>
          <a:prstGeom prst="rect">
            <a:avLst/>
          </a:prstGeom>
          <a:solidFill>
            <a:srgbClr val="0C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Graphical user interface, text&#10;&#10;Description automatically generated">
            <a:extLst>
              <a:ext uri="{FF2B5EF4-FFF2-40B4-BE49-F238E27FC236}">
                <a16:creationId xmlns:a16="http://schemas.microsoft.com/office/drawing/2014/main" id="{F89240EC-F232-AE0A-04A6-88D873535CF0}"/>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15914619" y="765831"/>
            <a:ext cx="1609001" cy="697355"/>
          </a:xfrm>
          <a:prstGeom prst="rect">
            <a:avLst/>
          </a:prstGeom>
        </p:spPr>
      </p:pic>
      <p:sp>
        <p:nvSpPr>
          <p:cNvPr id="14" name="Rectangle 13">
            <a:extLst>
              <a:ext uri="{FF2B5EF4-FFF2-40B4-BE49-F238E27FC236}">
                <a16:creationId xmlns:a16="http://schemas.microsoft.com/office/drawing/2014/main" id="{DFD460B1-E925-4033-0145-0EB4690CE874}"/>
              </a:ext>
            </a:extLst>
          </p:cNvPr>
          <p:cNvSpPr/>
          <p:nvPr userDrawn="1"/>
        </p:nvSpPr>
        <p:spPr>
          <a:xfrm>
            <a:off x="15416212" y="9522756"/>
            <a:ext cx="2871787" cy="765037"/>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FC5142D-3C49-E994-3148-23900D02A050}"/>
              </a:ext>
            </a:extLst>
          </p:cNvPr>
          <p:cNvCxnSpPr>
            <a:cxnSpLocks/>
          </p:cNvCxnSpPr>
          <p:nvPr userDrawn="1"/>
        </p:nvCxnSpPr>
        <p:spPr>
          <a:xfrm>
            <a:off x="764382" y="9017795"/>
            <a:ext cx="16759238" cy="0"/>
          </a:xfrm>
          <a:prstGeom prst="line">
            <a:avLst/>
          </a:prstGeom>
          <a:ln w="6350">
            <a:solidFill>
              <a:srgbClr val="0C1F2C"/>
            </a:solidFill>
          </a:ln>
        </p:spPr>
        <p:style>
          <a:lnRef idx="1">
            <a:schemeClr val="accent1"/>
          </a:lnRef>
          <a:fillRef idx="0">
            <a:schemeClr val="accent1"/>
          </a:fillRef>
          <a:effectRef idx="0">
            <a:schemeClr val="accent1"/>
          </a:effectRef>
          <a:fontRef idx="minor">
            <a:schemeClr val="tx1"/>
          </a:fontRef>
        </p:style>
      </p:cxnSp>
      <p:sp>
        <p:nvSpPr>
          <p:cNvPr id="4" name="Text Placeholder 7">
            <a:extLst>
              <a:ext uri="{FF2B5EF4-FFF2-40B4-BE49-F238E27FC236}">
                <a16:creationId xmlns:a16="http://schemas.microsoft.com/office/drawing/2014/main" id="{C436B204-4409-0413-5673-CB3D9982F955}"/>
              </a:ext>
            </a:extLst>
          </p:cNvPr>
          <p:cNvSpPr>
            <a:spLocks noGrp="1"/>
          </p:cNvSpPr>
          <p:nvPr>
            <p:ph type="body" sz="quarter" idx="14"/>
          </p:nvPr>
        </p:nvSpPr>
        <p:spPr>
          <a:xfrm>
            <a:off x="755648" y="5239129"/>
            <a:ext cx="2833200" cy="624624"/>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Picture Placeholder 44">
            <a:extLst>
              <a:ext uri="{FF2B5EF4-FFF2-40B4-BE49-F238E27FC236}">
                <a16:creationId xmlns:a16="http://schemas.microsoft.com/office/drawing/2014/main" id="{8320DC99-170B-B909-0861-A94D68C7ED33}"/>
              </a:ext>
            </a:extLst>
          </p:cNvPr>
          <p:cNvSpPr>
            <a:spLocks noGrp="1"/>
          </p:cNvSpPr>
          <p:nvPr>
            <p:ph type="pic" sz="quarter" idx="19"/>
          </p:nvPr>
        </p:nvSpPr>
        <p:spPr>
          <a:xfrm>
            <a:off x="755648" y="3111536"/>
            <a:ext cx="1332095" cy="1323909"/>
          </a:xfrm>
        </p:spPr>
        <p:txBody>
          <a:bodyPr/>
          <a:lstStyle/>
          <a:p>
            <a:r>
              <a:rPr lang="en-US"/>
              <a:t>Click icon to add picture</a:t>
            </a:r>
          </a:p>
        </p:txBody>
      </p:sp>
      <p:sp>
        <p:nvSpPr>
          <p:cNvPr id="50" name="Text Placeholder 5">
            <a:extLst>
              <a:ext uri="{FF2B5EF4-FFF2-40B4-BE49-F238E27FC236}">
                <a16:creationId xmlns:a16="http://schemas.microsoft.com/office/drawing/2014/main" id="{8C29CBC3-53EA-4C8B-F8F5-0BDBA8359957}"/>
              </a:ext>
            </a:extLst>
          </p:cNvPr>
          <p:cNvSpPr>
            <a:spLocks noGrp="1"/>
          </p:cNvSpPr>
          <p:nvPr>
            <p:ph type="body" sz="quarter" idx="10" hasCustomPrompt="1"/>
          </p:nvPr>
        </p:nvSpPr>
        <p:spPr>
          <a:xfrm>
            <a:off x="755648" y="4490781"/>
            <a:ext cx="2832892" cy="380500"/>
          </a:xfrm>
        </p:spPr>
        <p:txBody>
          <a:bodyPr lIns="0" tIns="0" rIns="0" bIns="0">
            <a:noAutofit/>
          </a:bodyPr>
          <a:lstStyle>
            <a:lvl1pPr marL="0" indent="0">
              <a:buNone/>
              <a:defRPr sz="20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56" name="Text Placeholder 5">
            <a:extLst>
              <a:ext uri="{FF2B5EF4-FFF2-40B4-BE49-F238E27FC236}">
                <a16:creationId xmlns:a16="http://schemas.microsoft.com/office/drawing/2014/main" id="{7E4054B5-079C-1ADC-36FD-0DCC6A9B5414}"/>
              </a:ext>
            </a:extLst>
          </p:cNvPr>
          <p:cNvSpPr>
            <a:spLocks noGrp="1"/>
          </p:cNvSpPr>
          <p:nvPr>
            <p:ph type="body" sz="quarter" idx="28" hasCustomPrompt="1"/>
          </p:nvPr>
        </p:nvSpPr>
        <p:spPr>
          <a:xfrm>
            <a:off x="755648" y="4928773"/>
            <a:ext cx="2832892" cy="252864"/>
          </a:xfrm>
        </p:spPr>
        <p:txBody>
          <a:bodyPr lIns="0" tIns="0" rIns="0" bIns="0">
            <a:noAutofit/>
          </a:bodyPr>
          <a:lstStyle>
            <a:lvl1pPr marL="0" indent="0">
              <a:buNone/>
              <a:defRPr sz="16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3" name="Footer Placeholder 2">
            <a:extLst>
              <a:ext uri="{FF2B5EF4-FFF2-40B4-BE49-F238E27FC236}">
                <a16:creationId xmlns:a16="http://schemas.microsoft.com/office/drawing/2014/main" id="{928CA027-5574-490D-30BD-34D2BC782B6F}"/>
              </a:ext>
            </a:extLst>
          </p:cNvPr>
          <p:cNvSpPr>
            <a:spLocks noGrp="1"/>
          </p:cNvSpPr>
          <p:nvPr>
            <p:ph type="ftr" sz="quarter" idx="33"/>
          </p:nvPr>
        </p:nvSpPr>
        <p:spPr>
          <a:xfrm>
            <a:off x="6582600" y="9869946"/>
            <a:ext cx="5122800" cy="270000"/>
          </a:xfrm>
          <a:prstGeom prst="rect">
            <a:avLst/>
          </a:prstGeom>
        </p:spPr>
        <p:txBody>
          <a:bodyPr/>
          <a:lstStyle/>
          <a:p>
            <a:r>
              <a:rPr lang="en-GB"/>
              <a:t>DECK NAME</a:t>
            </a:r>
            <a:endParaRPr lang="en-GB" dirty="0"/>
          </a:p>
        </p:txBody>
      </p:sp>
      <p:sp>
        <p:nvSpPr>
          <p:cNvPr id="5" name="Text Placeholder 7">
            <a:extLst>
              <a:ext uri="{FF2B5EF4-FFF2-40B4-BE49-F238E27FC236}">
                <a16:creationId xmlns:a16="http://schemas.microsoft.com/office/drawing/2014/main" id="{F27064BD-498D-3A49-5747-28F937FB849F}"/>
              </a:ext>
            </a:extLst>
          </p:cNvPr>
          <p:cNvSpPr>
            <a:spLocks noGrp="1"/>
          </p:cNvSpPr>
          <p:nvPr>
            <p:ph type="body" sz="quarter" idx="34"/>
          </p:nvPr>
        </p:nvSpPr>
        <p:spPr>
          <a:xfrm>
            <a:off x="765042" y="8220542"/>
            <a:ext cx="2833200" cy="624624"/>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4">
            <a:extLst>
              <a:ext uri="{FF2B5EF4-FFF2-40B4-BE49-F238E27FC236}">
                <a16:creationId xmlns:a16="http://schemas.microsoft.com/office/drawing/2014/main" id="{9DABBD0A-7AFD-DD95-6FFD-3CBBC7850A2E}"/>
              </a:ext>
            </a:extLst>
          </p:cNvPr>
          <p:cNvSpPr>
            <a:spLocks noGrp="1"/>
          </p:cNvSpPr>
          <p:nvPr>
            <p:ph type="pic" sz="quarter" idx="35"/>
          </p:nvPr>
        </p:nvSpPr>
        <p:spPr>
          <a:xfrm>
            <a:off x="765042" y="6092949"/>
            <a:ext cx="1332095" cy="1323909"/>
          </a:xfrm>
        </p:spPr>
        <p:txBody>
          <a:bodyPr/>
          <a:lstStyle/>
          <a:p>
            <a:r>
              <a:rPr lang="en-US"/>
              <a:t>Click icon to add picture</a:t>
            </a:r>
          </a:p>
        </p:txBody>
      </p:sp>
      <p:sp>
        <p:nvSpPr>
          <p:cNvPr id="9" name="Text Placeholder 5">
            <a:extLst>
              <a:ext uri="{FF2B5EF4-FFF2-40B4-BE49-F238E27FC236}">
                <a16:creationId xmlns:a16="http://schemas.microsoft.com/office/drawing/2014/main" id="{99E569C1-FD29-11A1-82F5-18B26592BE04}"/>
              </a:ext>
            </a:extLst>
          </p:cNvPr>
          <p:cNvSpPr>
            <a:spLocks noGrp="1"/>
          </p:cNvSpPr>
          <p:nvPr>
            <p:ph type="body" sz="quarter" idx="36" hasCustomPrompt="1"/>
          </p:nvPr>
        </p:nvSpPr>
        <p:spPr>
          <a:xfrm>
            <a:off x="765042" y="7472194"/>
            <a:ext cx="2832892" cy="380500"/>
          </a:xfrm>
        </p:spPr>
        <p:txBody>
          <a:bodyPr lIns="0" tIns="0" rIns="0" bIns="0">
            <a:noAutofit/>
          </a:bodyPr>
          <a:lstStyle>
            <a:lvl1pPr marL="0" indent="0">
              <a:buNone/>
              <a:defRPr sz="20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11" name="Text Placeholder 5">
            <a:extLst>
              <a:ext uri="{FF2B5EF4-FFF2-40B4-BE49-F238E27FC236}">
                <a16:creationId xmlns:a16="http://schemas.microsoft.com/office/drawing/2014/main" id="{E8984715-DF6E-7AA6-6BD5-3D6EBBF325E0}"/>
              </a:ext>
            </a:extLst>
          </p:cNvPr>
          <p:cNvSpPr>
            <a:spLocks noGrp="1"/>
          </p:cNvSpPr>
          <p:nvPr>
            <p:ph type="body" sz="quarter" idx="37" hasCustomPrompt="1"/>
          </p:nvPr>
        </p:nvSpPr>
        <p:spPr>
          <a:xfrm>
            <a:off x="765042" y="7910186"/>
            <a:ext cx="2832892" cy="252864"/>
          </a:xfrm>
        </p:spPr>
        <p:txBody>
          <a:bodyPr lIns="0" tIns="0" rIns="0" bIns="0">
            <a:noAutofit/>
          </a:bodyPr>
          <a:lstStyle>
            <a:lvl1pPr marL="0" indent="0">
              <a:buNone/>
              <a:defRPr sz="16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17" name="Text Placeholder 7">
            <a:extLst>
              <a:ext uri="{FF2B5EF4-FFF2-40B4-BE49-F238E27FC236}">
                <a16:creationId xmlns:a16="http://schemas.microsoft.com/office/drawing/2014/main" id="{47D3FF9A-5621-0465-505A-01B8CACC5E6D}"/>
              </a:ext>
            </a:extLst>
          </p:cNvPr>
          <p:cNvSpPr>
            <a:spLocks noGrp="1"/>
          </p:cNvSpPr>
          <p:nvPr>
            <p:ph type="body" sz="quarter" idx="38"/>
          </p:nvPr>
        </p:nvSpPr>
        <p:spPr>
          <a:xfrm>
            <a:off x="4238452" y="5239129"/>
            <a:ext cx="2833200" cy="624624"/>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44">
            <a:extLst>
              <a:ext uri="{FF2B5EF4-FFF2-40B4-BE49-F238E27FC236}">
                <a16:creationId xmlns:a16="http://schemas.microsoft.com/office/drawing/2014/main" id="{A7B4CBC9-4B72-DC4E-FDC0-52AFAA2D14D1}"/>
              </a:ext>
            </a:extLst>
          </p:cNvPr>
          <p:cNvSpPr>
            <a:spLocks noGrp="1"/>
          </p:cNvSpPr>
          <p:nvPr>
            <p:ph type="pic" sz="quarter" idx="39"/>
          </p:nvPr>
        </p:nvSpPr>
        <p:spPr>
          <a:xfrm>
            <a:off x="4238452" y="3111536"/>
            <a:ext cx="1332095" cy="1323909"/>
          </a:xfrm>
        </p:spPr>
        <p:txBody>
          <a:bodyPr/>
          <a:lstStyle/>
          <a:p>
            <a:r>
              <a:rPr lang="en-US"/>
              <a:t>Click icon to add picture</a:t>
            </a:r>
          </a:p>
        </p:txBody>
      </p:sp>
      <p:sp>
        <p:nvSpPr>
          <p:cNvPr id="19" name="Text Placeholder 5">
            <a:extLst>
              <a:ext uri="{FF2B5EF4-FFF2-40B4-BE49-F238E27FC236}">
                <a16:creationId xmlns:a16="http://schemas.microsoft.com/office/drawing/2014/main" id="{0D938A7A-ADF0-9BF1-2BB5-38B5233E84D9}"/>
              </a:ext>
            </a:extLst>
          </p:cNvPr>
          <p:cNvSpPr>
            <a:spLocks noGrp="1"/>
          </p:cNvSpPr>
          <p:nvPr>
            <p:ph type="body" sz="quarter" idx="40" hasCustomPrompt="1"/>
          </p:nvPr>
        </p:nvSpPr>
        <p:spPr>
          <a:xfrm>
            <a:off x="4238452" y="4490781"/>
            <a:ext cx="2832892" cy="380500"/>
          </a:xfrm>
        </p:spPr>
        <p:txBody>
          <a:bodyPr lIns="0" tIns="0" rIns="0" bIns="0">
            <a:noAutofit/>
          </a:bodyPr>
          <a:lstStyle>
            <a:lvl1pPr marL="0" indent="0">
              <a:buNone/>
              <a:defRPr sz="20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20" name="Text Placeholder 5">
            <a:extLst>
              <a:ext uri="{FF2B5EF4-FFF2-40B4-BE49-F238E27FC236}">
                <a16:creationId xmlns:a16="http://schemas.microsoft.com/office/drawing/2014/main" id="{657937DF-00F4-1683-9772-155166C3174E}"/>
              </a:ext>
            </a:extLst>
          </p:cNvPr>
          <p:cNvSpPr>
            <a:spLocks noGrp="1"/>
          </p:cNvSpPr>
          <p:nvPr>
            <p:ph type="body" sz="quarter" idx="41" hasCustomPrompt="1"/>
          </p:nvPr>
        </p:nvSpPr>
        <p:spPr>
          <a:xfrm>
            <a:off x="4238452" y="4928773"/>
            <a:ext cx="2832892" cy="252864"/>
          </a:xfrm>
        </p:spPr>
        <p:txBody>
          <a:bodyPr lIns="0" tIns="0" rIns="0" bIns="0">
            <a:noAutofit/>
          </a:bodyPr>
          <a:lstStyle>
            <a:lvl1pPr marL="0" indent="0">
              <a:buNone/>
              <a:defRPr sz="16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21" name="Text Placeholder 7">
            <a:extLst>
              <a:ext uri="{FF2B5EF4-FFF2-40B4-BE49-F238E27FC236}">
                <a16:creationId xmlns:a16="http://schemas.microsoft.com/office/drawing/2014/main" id="{4636566E-0CC1-6370-AC5F-D99400CBAD18}"/>
              </a:ext>
            </a:extLst>
          </p:cNvPr>
          <p:cNvSpPr>
            <a:spLocks noGrp="1"/>
          </p:cNvSpPr>
          <p:nvPr>
            <p:ph type="body" sz="quarter" idx="42"/>
          </p:nvPr>
        </p:nvSpPr>
        <p:spPr>
          <a:xfrm>
            <a:off x="4247846" y="8220542"/>
            <a:ext cx="2833200" cy="624624"/>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Picture Placeholder 44">
            <a:extLst>
              <a:ext uri="{FF2B5EF4-FFF2-40B4-BE49-F238E27FC236}">
                <a16:creationId xmlns:a16="http://schemas.microsoft.com/office/drawing/2014/main" id="{F45AEE3D-ADCA-AD89-2FBC-FA0EDAABBF79}"/>
              </a:ext>
            </a:extLst>
          </p:cNvPr>
          <p:cNvSpPr>
            <a:spLocks noGrp="1"/>
          </p:cNvSpPr>
          <p:nvPr>
            <p:ph type="pic" sz="quarter" idx="43"/>
          </p:nvPr>
        </p:nvSpPr>
        <p:spPr>
          <a:xfrm>
            <a:off x="4247846" y="6092949"/>
            <a:ext cx="1332095" cy="1323909"/>
          </a:xfrm>
        </p:spPr>
        <p:txBody>
          <a:bodyPr/>
          <a:lstStyle/>
          <a:p>
            <a:r>
              <a:rPr lang="en-US"/>
              <a:t>Click icon to add picture</a:t>
            </a:r>
          </a:p>
        </p:txBody>
      </p:sp>
      <p:sp>
        <p:nvSpPr>
          <p:cNvPr id="23" name="Text Placeholder 5">
            <a:extLst>
              <a:ext uri="{FF2B5EF4-FFF2-40B4-BE49-F238E27FC236}">
                <a16:creationId xmlns:a16="http://schemas.microsoft.com/office/drawing/2014/main" id="{85678729-ABE9-129D-089A-5235D00F0EF4}"/>
              </a:ext>
            </a:extLst>
          </p:cNvPr>
          <p:cNvSpPr>
            <a:spLocks noGrp="1"/>
          </p:cNvSpPr>
          <p:nvPr>
            <p:ph type="body" sz="quarter" idx="44" hasCustomPrompt="1"/>
          </p:nvPr>
        </p:nvSpPr>
        <p:spPr>
          <a:xfrm>
            <a:off x="4247846" y="7472194"/>
            <a:ext cx="2832892" cy="380500"/>
          </a:xfrm>
        </p:spPr>
        <p:txBody>
          <a:bodyPr lIns="0" tIns="0" rIns="0" bIns="0">
            <a:noAutofit/>
          </a:bodyPr>
          <a:lstStyle>
            <a:lvl1pPr marL="0" indent="0">
              <a:buNone/>
              <a:defRPr sz="20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24" name="Text Placeholder 5">
            <a:extLst>
              <a:ext uri="{FF2B5EF4-FFF2-40B4-BE49-F238E27FC236}">
                <a16:creationId xmlns:a16="http://schemas.microsoft.com/office/drawing/2014/main" id="{11842134-A620-DB02-71AA-F401D1E5710B}"/>
              </a:ext>
            </a:extLst>
          </p:cNvPr>
          <p:cNvSpPr>
            <a:spLocks noGrp="1"/>
          </p:cNvSpPr>
          <p:nvPr>
            <p:ph type="body" sz="quarter" idx="45" hasCustomPrompt="1"/>
          </p:nvPr>
        </p:nvSpPr>
        <p:spPr>
          <a:xfrm>
            <a:off x="4247846" y="7910186"/>
            <a:ext cx="2832892" cy="252864"/>
          </a:xfrm>
        </p:spPr>
        <p:txBody>
          <a:bodyPr lIns="0" tIns="0" rIns="0" bIns="0">
            <a:noAutofit/>
          </a:bodyPr>
          <a:lstStyle>
            <a:lvl1pPr marL="0" indent="0">
              <a:buNone/>
              <a:defRPr sz="16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25" name="Text Placeholder 7">
            <a:extLst>
              <a:ext uri="{FF2B5EF4-FFF2-40B4-BE49-F238E27FC236}">
                <a16:creationId xmlns:a16="http://schemas.microsoft.com/office/drawing/2014/main" id="{9A3B65C6-1EEB-BD21-D214-B81C6A56AED3}"/>
              </a:ext>
            </a:extLst>
          </p:cNvPr>
          <p:cNvSpPr>
            <a:spLocks noGrp="1"/>
          </p:cNvSpPr>
          <p:nvPr>
            <p:ph type="body" sz="quarter" idx="46"/>
          </p:nvPr>
        </p:nvSpPr>
        <p:spPr>
          <a:xfrm>
            <a:off x="7701785" y="5239129"/>
            <a:ext cx="2833200" cy="624624"/>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Picture Placeholder 44">
            <a:extLst>
              <a:ext uri="{FF2B5EF4-FFF2-40B4-BE49-F238E27FC236}">
                <a16:creationId xmlns:a16="http://schemas.microsoft.com/office/drawing/2014/main" id="{B11A224E-9BD4-684C-0DE8-E722C1DC5A66}"/>
              </a:ext>
            </a:extLst>
          </p:cNvPr>
          <p:cNvSpPr>
            <a:spLocks noGrp="1"/>
          </p:cNvSpPr>
          <p:nvPr>
            <p:ph type="pic" sz="quarter" idx="47"/>
          </p:nvPr>
        </p:nvSpPr>
        <p:spPr>
          <a:xfrm>
            <a:off x="7701785" y="3111536"/>
            <a:ext cx="1332095" cy="1323909"/>
          </a:xfrm>
        </p:spPr>
        <p:txBody>
          <a:bodyPr/>
          <a:lstStyle/>
          <a:p>
            <a:r>
              <a:rPr lang="en-US"/>
              <a:t>Click icon to add picture</a:t>
            </a:r>
          </a:p>
        </p:txBody>
      </p:sp>
      <p:sp>
        <p:nvSpPr>
          <p:cNvPr id="28" name="Text Placeholder 5">
            <a:extLst>
              <a:ext uri="{FF2B5EF4-FFF2-40B4-BE49-F238E27FC236}">
                <a16:creationId xmlns:a16="http://schemas.microsoft.com/office/drawing/2014/main" id="{2A3B79DA-06F2-747F-E139-CB0EE1DCD44C}"/>
              </a:ext>
            </a:extLst>
          </p:cNvPr>
          <p:cNvSpPr>
            <a:spLocks noGrp="1"/>
          </p:cNvSpPr>
          <p:nvPr>
            <p:ph type="body" sz="quarter" idx="48" hasCustomPrompt="1"/>
          </p:nvPr>
        </p:nvSpPr>
        <p:spPr>
          <a:xfrm>
            <a:off x="7701785" y="4490781"/>
            <a:ext cx="2832892" cy="380500"/>
          </a:xfrm>
        </p:spPr>
        <p:txBody>
          <a:bodyPr lIns="0" tIns="0" rIns="0" bIns="0">
            <a:noAutofit/>
          </a:bodyPr>
          <a:lstStyle>
            <a:lvl1pPr marL="0" indent="0">
              <a:buNone/>
              <a:defRPr sz="20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29" name="Text Placeholder 5">
            <a:extLst>
              <a:ext uri="{FF2B5EF4-FFF2-40B4-BE49-F238E27FC236}">
                <a16:creationId xmlns:a16="http://schemas.microsoft.com/office/drawing/2014/main" id="{7C9F4763-E194-6DE3-1798-D471262BACDC}"/>
              </a:ext>
            </a:extLst>
          </p:cNvPr>
          <p:cNvSpPr>
            <a:spLocks noGrp="1"/>
          </p:cNvSpPr>
          <p:nvPr>
            <p:ph type="body" sz="quarter" idx="49" hasCustomPrompt="1"/>
          </p:nvPr>
        </p:nvSpPr>
        <p:spPr>
          <a:xfrm>
            <a:off x="7701785" y="4928773"/>
            <a:ext cx="2832892" cy="252864"/>
          </a:xfrm>
        </p:spPr>
        <p:txBody>
          <a:bodyPr lIns="0" tIns="0" rIns="0" bIns="0">
            <a:noAutofit/>
          </a:bodyPr>
          <a:lstStyle>
            <a:lvl1pPr marL="0" indent="0">
              <a:buNone/>
              <a:defRPr sz="16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30" name="Text Placeholder 7">
            <a:extLst>
              <a:ext uri="{FF2B5EF4-FFF2-40B4-BE49-F238E27FC236}">
                <a16:creationId xmlns:a16="http://schemas.microsoft.com/office/drawing/2014/main" id="{AD918A3F-F6AC-6F4C-D6C4-647980D6AA5D}"/>
              </a:ext>
            </a:extLst>
          </p:cNvPr>
          <p:cNvSpPr>
            <a:spLocks noGrp="1"/>
          </p:cNvSpPr>
          <p:nvPr>
            <p:ph type="body" sz="quarter" idx="50"/>
          </p:nvPr>
        </p:nvSpPr>
        <p:spPr>
          <a:xfrm>
            <a:off x="7711179" y="8220542"/>
            <a:ext cx="2833200" cy="624624"/>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Picture Placeholder 44">
            <a:extLst>
              <a:ext uri="{FF2B5EF4-FFF2-40B4-BE49-F238E27FC236}">
                <a16:creationId xmlns:a16="http://schemas.microsoft.com/office/drawing/2014/main" id="{23F4E6D0-0EF6-F8D9-B42F-7E2EDEADC4F5}"/>
              </a:ext>
            </a:extLst>
          </p:cNvPr>
          <p:cNvSpPr>
            <a:spLocks noGrp="1"/>
          </p:cNvSpPr>
          <p:nvPr>
            <p:ph type="pic" sz="quarter" idx="51"/>
          </p:nvPr>
        </p:nvSpPr>
        <p:spPr>
          <a:xfrm>
            <a:off x="7711179" y="6092949"/>
            <a:ext cx="1332095" cy="1323909"/>
          </a:xfrm>
        </p:spPr>
        <p:txBody>
          <a:bodyPr/>
          <a:lstStyle/>
          <a:p>
            <a:r>
              <a:rPr lang="en-US"/>
              <a:t>Click icon to add picture</a:t>
            </a:r>
          </a:p>
        </p:txBody>
      </p:sp>
      <p:sp>
        <p:nvSpPr>
          <p:cNvPr id="33" name="Text Placeholder 5">
            <a:extLst>
              <a:ext uri="{FF2B5EF4-FFF2-40B4-BE49-F238E27FC236}">
                <a16:creationId xmlns:a16="http://schemas.microsoft.com/office/drawing/2014/main" id="{51E60B85-F6EC-B043-0723-65C67D5A644B}"/>
              </a:ext>
            </a:extLst>
          </p:cNvPr>
          <p:cNvSpPr>
            <a:spLocks noGrp="1"/>
          </p:cNvSpPr>
          <p:nvPr>
            <p:ph type="body" sz="quarter" idx="52" hasCustomPrompt="1"/>
          </p:nvPr>
        </p:nvSpPr>
        <p:spPr>
          <a:xfrm>
            <a:off x="7711179" y="7472194"/>
            <a:ext cx="2832892" cy="380500"/>
          </a:xfrm>
        </p:spPr>
        <p:txBody>
          <a:bodyPr lIns="0" tIns="0" rIns="0" bIns="0">
            <a:noAutofit/>
          </a:bodyPr>
          <a:lstStyle>
            <a:lvl1pPr marL="0" indent="0">
              <a:buNone/>
              <a:defRPr sz="20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34" name="Text Placeholder 5">
            <a:extLst>
              <a:ext uri="{FF2B5EF4-FFF2-40B4-BE49-F238E27FC236}">
                <a16:creationId xmlns:a16="http://schemas.microsoft.com/office/drawing/2014/main" id="{12E19AA1-9C5E-0C6C-B0C1-79786B7B0F26}"/>
              </a:ext>
            </a:extLst>
          </p:cNvPr>
          <p:cNvSpPr>
            <a:spLocks noGrp="1"/>
          </p:cNvSpPr>
          <p:nvPr>
            <p:ph type="body" sz="quarter" idx="53" hasCustomPrompt="1"/>
          </p:nvPr>
        </p:nvSpPr>
        <p:spPr>
          <a:xfrm>
            <a:off x="7711179" y="7910186"/>
            <a:ext cx="2832892" cy="252864"/>
          </a:xfrm>
        </p:spPr>
        <p:txBody>
          <a:bodyPr lIns="0" tIns="0" rIns="0" bIns="0">
            <a:noAutofit/>
          </a:bodyPr>
          <a:lstStyle>
            <a:lvl1pPr marL="0" indent="0">
              <a:buNone/>
              <a:defRPr sz="16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35" name="Text Placeholder 7">
            <a:extLst>
              <a:ext uri="{FF2B5EF4-FFF2-40B4-BE49-F238E27FC236}">
                <a16:creationId xmlns:a16="http://schemas.microsoft.com/office/drawing/2014/main" id="{5E466AEB-31B7-02B5-A7AF-3EBD42F4F18B}"/>
              </a:ext>
            </a:extLst>
          </p:cNvPr>
          <p:cNvSpPr>
            <a:spLocks noGrp="1"/>
          </p:cNvSpPr>
          <p:nvPr>
            <p:ph type="body" sz="quarter" idx="54"/>
          </p:nvPr>
        </p:nvSpPr>
        <p:spPr>
          <a:xfrm>
            <a:off x="11200111" y="5239129"/>
            <a:ext cx="2833200" cy="624624"/>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4">
            <a:extLst>
              <a:ext uri="{FF2B5EF4-FFF2-40B4-BE49-F238E27FC236}">
                <a16:creationId xmlns:a16="http://schemas.microsoft.com/office/drawing/2014/main" id="{963DEE05-5D99-EFAA-E208-5A0B72D4BB5C}"/>
              </a:ext>
            </a:extLst>
          </p:cNvPr>
          <p:cNvSpPr>
            <a:spLocks noGrp="1"/>
          </p:cNvSpPr>
          <p:nvPr>
            <p:ph type="pic" sz="quarter" idx="55"/>
          </p:nvPr>
        </p:nvSpPr>
        <p:spPr>
          <a:xfrm>
            <a:off x="11200111" y="3111536"/>
            <a:ext cx="1332095" cy="1323909"/>
          </a:xfrm>
        </p:spPr>
        <p:txBody>
          <a:bodyPr/>
          <a:lstStyle/>
          <a:p>
            <a:r>
              <a:rPr lang="en-US"/>
              <a:t>Click icon to add picture</a:t>
            </a:r>
          </a:p>
        </p:txBody>
      </p:sp>
      <p:sp>
        <p:nvSpPr>
          <p:cNvPr id="37" name="Text Placeholder 5">
            <a:extLst>
              <a:ext uri="{FF2B5EF4-FFF2-40B4-BE49-F238E27FC236}">
                <a16:creationId xmlns:a16="http://schemas.microsoft.com/office/drawing/2014/main" id="{BDEFAAC8-3ADC-840E-2350-909410922CB0}"/>
              </a:ext>
            </a:extLst>
          </p:cNvPr>
          <p:cNvSpPr>
            <a:spLocks noGrp="1"/>
          </p:cNvSpPr>
          <p:nvPr>
            <p:ph type="body" sz="quarter" idx="56" hasCustomPrompt="1"/>
          </p:nvPr>
        </p:nvSpPr>
        <p:spPr>
          <a:xfrm>
            <a:off x="11200111" y="4490781"/>
            <a:ext cx="2832892" cy="380500"/>
          </a:xfrm>
        </p:spPr>
        <p:txBody>
          <a:bodyPr lIns="0" tIns="0" rIns="0" bIns="0">
            <a:noAutofit/>
          </a:bodyPr>
          <a:lstStyle>
            <a:lvl1pPr marL="0" indent="0">
              <a:buNone/>
              <a:defRPr sz="20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38" name="Text Placeholder 5">
            <a:extLst>
              <a:ext uri="{FF2B5EF4-FFF2-40B4-BE49-F238E27FC236}">
                <a16:creationId xmlns:a16="http://schemas.microsoft.com/office/drawing/2014/main" id="{6B497BF7-61EC-A64B-ECFC-D3B9C8B613C7}"/>
              </a:ext>
            </a:extLst>
          </p:cNvPr>
          <p:cNvSpPr>
            <a:spLocks noGrp="1"/>
          </p:cNvSpPr>
          <p:nvPr>
            <p:ph type="body" sz="quarter" idx="57" hasCustomPrompt="1"/>
          </p:nvPr>
        </p:nvSpPr>
        <p:spPr>
          <a:xfrm>
            <a:off x="11200111" y="4928773"/>
            <a:ext cx="2832892" cy="252864"/>
          </a:xfrm>
        </p:spPr>
        <p:txBody>
          <a:bodyPr lIns="0" tIns="0" rIns="0" bIns="0">
            <a:noAutofit/>
          </a:bodyPr>
          <a:lstStyle>
            <a:lvl1pPr marL="0" indent="0">
              <a:buNone/>
              <a:defRPr sz="16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44" name="Text Placeholder 7">
            <a:extLst>
              <a:ext uri="{FF2B5EF4-FFF2-40B4-BE49-F238E27FC236}">
                <a16:creationId xmlns:a16="http://schemas.microsoft.com/office/drawing/2014/main" id="{C597E1D3-158F-7027-D12E-D4B5E461FE48}"/>
              </a:ext>
            </a:extLst>
          </p:cNvPr>
          <p:cNvSpPr>
            <a:spLocks noGrp="1"/>
          </p:cNvSpPr>
          <p:nvPr>
            <p:ph type="body" sz="quarter" idx="58"/>
          </p:nvPr>
        </p:nvSpPr>
        <p:spPr>
          <a:xfrm>
            <a:off x="11209505" y="8220542"/>
            <a:ext cx="2833200" cy="624624"/>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44">
            <a:extLst>
              <a:ext uri="{FF2B5EF4-FFF2-40B4-BE49-F238E27FC236}">
                <a16:creationId xmlns:a16="http://schemas.microsoft.com/office/drawing/2014/main" id="{21F199E9-65AC-7955-90EA-C65CD0A2E188}"/>
              </a:ext>
            </a:extLst>
          </p:cNvPr>
          <p:cNvSpPr>
            <a:spLocks noGrp="1"/>
          </p:cNvSpPr>
          <p:nvPr>
            <p:ph type="pic" sz="quarter" idx="59"/>
          </p:nvPr>
        </p:nvSpPr>
        <p:spPr>
          <a:xfrm>
            <a:off x="11209505" y="6092949"/>
            <a:ext cx="1332095" cy="1323909"/>
          </a:xfrm>
        </p:spPr>
        <p:txBody>
          <a:bodyPr/>
          <a:lstStyle/>
          <a:p>
            <a:r>
              <a:rPr lang="en-US"/>
              <a:t>Click icon to add picture</a:t>
            </a:r>
          </a:p>
        </p:txBody>
      </p:sp>
      <p:sp>
        <p:nvSpPr>
          <p:cNvPr id="60" name="Text Placeholder 5">
            <a:extLst>
              <a:ext uri="{FF2B5EF4-FFF2-40B4-BE49-F238E27FC236}">
                <a16:creationId xmlns:a16="http://schemas.microsoft.com/office/drawing/2014/main" id="{388FE281-B0DD-B8F4-3E48-7AD4F03D2783}"/>
              </a:ext>
            </a:extLst>
          </p:cNvPr>
          <p:cNvSpPr>
            <a:spLocks noGrp="1"/>
          </p:cNvSpPr>
          <p:nvPr>
            <p:ph type="body" sz="quarter" idx="60" hasCustomPrompt="1"/>
          </p:nvPr>
        </p:nvSpPr>
        <p:spPr>
          <a:xfrm>
            <a:off x="11209505" y="7472194"/>
            <a:ext cx="2832892" cy="380500"/>
          </a:xfrm>
        </p:spPr>
        <p:txBody>
          <a:bodyPr lIns="0" tIns="0" rIns="0" bIns="0">
            <a:noAutofit/>
          </a:bodyPr>
          <a:lstStyle>
            <a:lvl1pPr marL="0" indent="0">
              <a:buNone/>
              <a:defRPr sz="20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62" name="Text Placeholder 5">
            <a:extLst>
              <a:ext uri="{FF2B5EF4-FFF2-40B4-BE49-F238E27FC236}">
                <a16:creationId xmlns:a16="http://schemas.microsoft.com/office/drawing/2014/main" id="{FD995357-E7FB-6EA0-85EC-5CC4F9666143}"/>
              </a:ext>
            </a:extLst>
          </p:cNvPr>
          <p:cNvSpPr>
            <a:spLocks noGrp="1"/>
          </p:cNvSpPr>
          <p:nvPr>
            <p:ph type="body" sz="quarter" idx="61" hasCustomPrompt="1"/>
          </p:nvPr>
        </p:nvSpPr>
        <p:spPr>
          <a:xfrm>
            <a:off x="11209505" y="7910186"/>
            <a:ext cx="2832892" cy="252864"/>
          </a:xfrm>
        </p:spPr>
        <p:txBody>
          <a:bodyPr lIns="0" tIns="0" rIns="0" bIns="0">
            <a:noAutofit/>
          </a:bodyPr>
          <a:lstStyle>
            <a:lvl1pPr marL="0" indent="0">
              <a:buNone/>
              <a:defRPr sz="16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63" name="Text Placeholder 7">
            <a:extLst>
              <a:ext uri="{FF2B5EF4-FFF2-40B4-BE49-F238E27FC236}">
                <a16:creationId xmlns:a16="http://schemas.microsoft.com/office/drawing/2014/main" id="{EDE7A3DE-422A-0EFF-32B1-A99B183326AB}"/>
              </a:ext>
            </a:extLst>
          </p:cNvPr>
          <p:cNvSpPr>
            <a:spLocks noGrp="1"/>
          </p:cNvSpPr>
          <p:nvPr>
            <p:ph type="body" sz="quarter" idx="62"/>
          </p:nvPr>
        </p:nvSpPr>
        <p:spPr>
          <a:xfrm>
            <a:off x="14681664" y="5239129"/>
            <a:ext cx="2833200" cy="624624"/>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4" name="Picture Placeholder 44">
            <a:extLst>
              <a:ext uri="{FF2B5EF4-FFF2-40B4-BE49-F238E27FC236}">
                <a16:creationId xmlns:a16="http://schemas.microsoft.com/office/drawing/2014/main" id="{3FCC7272-15BE-A62F-1B9B-76C807D2F3FA}"/>
              </a:ext>
            </a:extLst>
          </p:cNvPr>
          <p:cNvSpPr>
            <a:spLocks noGrp="1"/>
          </p:cNvSpPr>
          <p:nvPr>
            <p:ph type="pic" sz="quarter" idx="63"/>
          </p:nvPr>
        </p:nvSpPr>
        <p:spPr>
          <a:xfrm>
            <a:off x="14681664" y="3111536"/>
            <a:ext cx="1332095" cy="1323909"/>
          </a:xfrm>
        </p:spPr>
        <p:txBody>
          <a:bodyPr/>
          <a:lstStyle/>
          <a:p>
            <a:r>
              <a:rPr lang="en-US"/>
              <a:t>Click icon to add picture</a:t>
            </a:r>
          </a:p>
        </p:txBody>
      </p:sp>
      <p:sp>
        <p:nvSpPr>
          <p:cNvPr id="65" name="Text Placeholder 5">
            <a:extLst>
              <a:ext uri="{FF2B5EF4-FFF2-40B4-BE49-F238E27FC236}">
                <a16:creationId xmlns:a16="http://schemas.microsoft.com/office/drawing/2014/main" id="{91E45610-C662-C92A-C7A4-32DFBABB274A}"/>
              </a:ext>
            </a:extLst>
          </p:cNvPr>
          <p:cNvSpPr>
            <a:spLocks noGrp="1"/>
          </p:cNvSpPr>
          <p:nvPr>
            <p:ph type="body" sz="quarter" idx="64" hasCustomPrompt="1"/>
          </p:nvPr>
        </p:nvSpPr>
        <p:spPr>
          <a:xfrm>
            <a:off x="14681664" y="4490781"/>
            <a:ext cx="2832892" cy="380500"/>
          </a:xfrm>
        </p:spPr>
        <p:txBody>
          <a:bodyPr lIns="0" tIns="0" rIns="0" bIns="0">
            <a:noAutofit/>
          </a:bodyPr>
          <a:lstStyle>
            <a:lvl1pPr marL="0" indent="0">
              <a:buNone/>
              <a:defRPr sz="20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66" name="Text Placeholder 5">
            <a:extLst>
              <a:ext uri="{FF2B5EF4-FFF2-40B4-BE49-F238E27FC236}">
                <a16:creationId xmlns:a16="http://schemas.microsoft.com/office/drawing/2014/main" id="{100035C1-58C1-42CA-C10A-7A78BA32AC53}"/>
              </a:ext>
            </a:extLst>
          </p:cNvPr>
          <p:cNvSpPr>
            <a:spLocks noGrp="1"/>
          </p:cNvSpPr>
          <p:nvPr>
            <p:ph type="body" sz="quarter" idx="65" hasCustomPrompt="1"/>
          </p:nvPr>
        </p:nvSpPr>
        <p:spPr>
          <a:xfrm>
            <a:off x="14681664" y="4928773"/>
            <a:ext cx="2832892" cy="252864"/>
          </a:xfrm>
        </p:spPr>
        <p:txBody>
          <a:bodyPr lIns="0" tIns="0" rIns="0" bIns="0">
            <a:noAutofit/>
          </a:bodyPr>
          <a:lstStyle>
            <a:lvl1pPr marL="0" indent="0">
              <a:buNone/>
              <a:defRPr sz="16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
        <p:nvSpPr>
          <p:cNvPr id="67" name="Text Placeholder 7">
            <a:extLst>
              <a:ext uri="{FF2B5EF4-FFF2-40B4-BE49-F238E27FC236}">
                <a16:creationId xmlns:a16="http://schemas.microsoft.com/office/drawing/2014/main" id="{DD3F073F-8BC2-BED6-CF4A-71B252CFE363}"/>
              </a:ext>
            </a:extLst>
          </p:cNvPr>
          <p:cNvSpPr>
            <a:spLocks noGrp="1"/>
          </p:cNvSpPr>
          <p:nvPr>
            <p:ph type="body" sz="quarter" idx="66"/>
          </p:nvPr>
        </p:nvSpPr>
        <p:spPr>
          <a:xfrm>
            <a:off x="14691058" y="8220542"/>
            <a:ext cx="2833200" cy="624624"/>
          </a:xfrm>
        </p:spPr>
        <p:txBody>
          <a:bodyPr lIns="0" tIns="0" rIns="0" bIns="0">
            <a:noAutofit/>
          </a:bodyPr>
          <a:lstStyle>
            <a:lvl1pPr marL="0" indent="0">
              <a:lnSpc>
                <a:spcPct val="100000"/>
              </a:lnSpc>
              <a:spcAft>
                <a:spcPts val="0"/>
              </a:spcAft>
              <a:buNone/>
              <a:defRPr sz="1400"/>
            </a:lvl1pPr>
            <a:lvl2pPr marL="685800" indent="0">
              <a:lnSpc>
                <a:spcPct val="100000"/>
              </a:lnSpc>
              <a:spcAft>
                <a:spcPts val="0"/>
              </a:spcAft>
              <a:buNone/>
              <a:defRPr sz="1400"/>
            </a:lvl2pPr>
            <a:lvl3pPr marL="1371600" indent="0">
              <a:lnSpc>
                <a:spcPct val="100000"/>
              </a:lnSpc>
              <a:spcAft>
                <a:spcPts val="0"/>
              </a:spcAft>
              <a:buNone/>
              <a:defRPr sz="1400"/>
            </a:lvl3pPr>
            <a:lvl4pPr marL="2057400" indent="0">
              <a:lnSpc>
                <a:spcPct val="100000"/>
              </a:lnSpc>
              <a:spcAft>
                <a:spcPts val="0"/>
              </a:spcAft>
              <a:buNone/>
              <a:defRPr sz="1400"/>
            </a:lvl4pPr>
            <a:lvl5pPr marL="2743200" indent="0">
              <a:lnSpc>
                <a:spcPct val="100000"/>
              </a:lnSpc>
              <a:spcAft>
                <a:spcPts val="0"/>
              </a:spcAft>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8" name="Picture Placeholder 44">
            <a:extLst>
              <a:ext uri="{FF2B5EF4-FFF2-40B4-BE49-F238E27FC236}">
                <a16:creationId xmlns:a16="http://schemas.microsoft.com/office/drawing/2014/main" id="{50B37DEE-A1EF-1237-B016-5203CCFB6C09}"/>
              </a:ext>
            </a:extLst>
          </p:cNvPr>
          <p:cNvSpPr>
            <a:spLocks noGrp="1"/>
          </p:cNvSpPr>
          <p:nvPr>
            <p:ph type="pic" sz="quarter" idx="67"/>
          </p:nvPr>
        </p:nvSpPr>
        <p:spPr>
          <a:xfrm>
            <a:off x="14691058" y="6092949"/>
            <a:ext cx="1332095" cy="1323909"/>
          </a:xfrm>
        </p:spPr>
        <p:txBody>
          <a:bodyPr/>
          <a:lstStyle/>
          <a:p>
            <a:r>
              <a:rPr lang="en-US"/>
              <a:t>Click icon to add picture</a:t>
            </a:r>
          </a:p>
        </p:txBody>
      </p:sp>
      <p:sp>
        <p:nvSpPr>
          <p:cNvPr id="69" name="Text Placeholder 5">
            <a:extLst>
              <a:ext uri="{FF2B5EF4-FFF2-40B4-BE49-F238E27FC236}">
                <a16:creationId xmlns:a16="http://schemas.microsoft.com/office/drawing/2014/main" id="{EB1584B4-90DD-8557-41CC-A99F8B895C04}"/>
              </a:ext>
            </a:extLst>
          </p:cNvPr>
          <p:cNvSpPr>
            <a:spLocks noGrp="1"/>
          </p:cNvSpPr>
          <p:nvPr>
            <p:ph type="body" sz="quarter" idx="68" hasCustomPrompt="1"/>
          </p:nvPr>
        </p:nvSpPr>
        <p:spPr>
          <a:xfrm>
            <a:off x="14691058" y="7472194"/>
            <a:ext cx="2832892" cy="380500"/>
          </a:xfrm>
        </p:spPr>
        <p:txBody>
          <a:bodyPr lIns="0" tIns="0" rIns="0" bIns="0">
            <a:noAutofit/>
          </a:bodyPr>
          <a:lstStyle>
            <a:lvl1pPr marL="0" indent="0">
              <a:buNone/>
              <a:defRPr sz="2000">
                <a:latin typeface="Kaleko 105 Round" panose="020B0503030000060004" pitchFamily="34" charset="77"/>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Name</a:t>
            </a:r>
            <a:endParaRPr lang="en-US" dirty="0"/>
          </a:p>
        </p:txBody>
      </p:sp>
      <p:sp>
        <p:nvSpPr>
          <p:cNvPr id="70" name="Text Placeholder 5">
            <a:extLst>
              <a:ext uri="{FF2B5EF4-FFF2-40B4-BE49-F238E27FC236}">
                <a16:creationId xmlns:a16="http://schemas.microsoft.com/office/drawing/2014/main" id="{90F53B6A-9A32-AE8E-6322-ED373FD2CE9C}"/>
              </a:ext>
            </a:extLst>
          </p:cNvPr>
          <p:cNvSpPr>
            <a:spLocks noGrp="1"/>
          </p:cNvSpPr>
          <p:nvPr>
            <p:ph type="body" sz="quarter" idx="69" hasCustomPrompt="1"/>
          </p:nvPr>
        </p:nvSpPr>
        <p:spPr>
          <a:xfrm>
            <a:off x="14691058" y="7910186"/>
            <a:ext cx="2832892" cy="252864"/>
          </a:xfrm>
        </p:spPr>
        <p:txBody>
          <a:bodyPr lIns="0" tIns="0" rIns="0" bIns="0">
            <a:noAutofit/>
          </a:bodyPr>
          <a:lstStyle>
            <a:lvl1pPr marL="0" indent="0">
              <a:buNone/>
              <a:defRPr sz="1600" b="0" i="0">
                <a:solidFill>
                  <a:srgbClr val="009FE3"/>
                </a:solidFill>
                <a:latin typeface="Arial" panose="020B0604020202020204" pitchFamily="34" charset="0"/>
                <a:cs typeface="Arial" panose="020B0604020202020204" pitchFamily="34" charset="0"/>
              </a:defRPr>
            </a:lvl1pPr>
            <a:lvl2pPr marL="685800" indent="0">
              <a:buNone/>
              <a:defRPr sz="3600">
                <a:latin typeface="Kaleko 105 Round" panose="020B0503030000060004" pitchFamily="34" charset="77"/>
              </a:defRPr>
            </a:lvl2pPr>
            <a:lvl3pPr marL="1371600" indent="0">
              <a:buNone/>
              <a:defRPr sz="3600">
                <a:latin typeface="Kaleko 105 Round" panose="020B0503030000060004" pitchFamily="34" charset="77"/>
              </a:defRPr>
            </a:lvl3pPr>
            <a:lvl4pPr marL="2057400" indent="0">
              <a:buNone/>
              <a:defRPr sz="3600">
                <a:latin typeface="Kaleko 105 Round" panose="020B0503030000060004" pitchFamily="34" charset="77"/>
              </a:defRPr>
            </a:lvl4pPr>
            <a:lvl5pPr marL="2743200" indent="0">
              <a:buNone/>
              <a:defRPr sz="3600">
                <a:latin typeface="Kaleko 105 Round" panose="020B0503030000060004" pitchFamily="34" charset="77"/>
              </a:defRPr>
            </a:lvl5pPr>
          </a:lstStyle>
          <a:p>
            <a:pPr lvl="0"/>
            <a:r>
              <a:rPr lang="en-GB" dirty="0"/>
              <a:t>Job title</a:t>
            </a:r>
            <a:endParaRPr lang="en-US" dirty="0"/>
          </a:p>
        </p:txBody>
      </p:sp>
    </p:spTree>
    <p:extLst>
      <p:ext uri="{BB962C8B-B14F-4D97-AF65-F5344CB8AC3E}">
        <p14:creationId xmlns:p14="http://schemas.microsoft.com/office/powerpoint/2010/main" val="175473552"/>
      </p:ext>
    </p:extLst>
  </p:cSld>
  <p:clrMapOvr>
    <a:masterClrMapping/>
  </p:clrMapOvr>
  <p:extLst>
    <p:ext uri="{DCECCB84-F9BA-43D5-87BE-67443E8EF086}">
      <p15:sldGuideLst xmlns:p15="http://schemas.microsoft.com/office/powerpoint/2012/main">
        <p15:guide id="1" orient="horz" pos="1199" userDrawn="1">
          <p15:clr>
            <a:srgbClr val="FBAE40"/>
          </p15:clr>
        </p15:guide>
        <p15:guide id="2" pos="476" userDrawn="1">
          <p15:clr>
            <a:srgbClr val="FBAE40"/>
          </p15:clr>
        </p15:guide>
        <p15:guide id="3" pos="2267" userDrawn="1">
          <p15:clr>
            <a:srgbClr val="FBAE40"/>
          </p15:clr>
        </p15:guide>
        <p15:guide id="4" orient="horz" pos="194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773"/>
            <a:ext cx="15773400" cy="198865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860"/>
            <a:ext cx="15773400" cy="65280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9042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3" r:id="rId3"/>
    <p:sldLayoutId id="2147483672" r:id="rId4"/>
    <p:sldLayoutId id="2147483674" r:id="rId5"/>
    <p:sldLayoutId id="2147483675" r:id="rId6"/>
    <p:sldLayoutId id="2147483676" r:id="rId7"/>
    <p:sldLayoutId id="2147483682" r:id="rId8"/>
    <p:sldLayoutId id="2147483686" r:id="rId9"/>
    <p:sldLayoutId id="2147483683" r:id="rId10"/>
    <p:sldLayoutId id="2147483677" r:id="rId11"/>
    <p:sldLayoutId id="2147483678" r:id="rId12"/>
    <p:sldLayoutId id="2147483679" r:id="rId13"/>
    <p:sldLayoutId id="2147483680" r:id="rId14"/>
    <p:sldLayoutId id="2147483681" r:id="rId15"/>
    <p:sldLayoutId id="2147483684" r:id="rId16"/>
    <p:sldLayoutId id="2147483685" r:id="rId17"/>
  </p:sldLayoutIdLst>
  <p:hf sldNum="0" hdr="0" dt="0"/>
  <p:txStyles>
    <p:titleStyle>
      <a:lvl1pPr algn="l" defTabSz="1371600" rtl="0" eaLnBrk="1" latinLnBrk="0" hangingPunct="1">
        <a:lnSpc>
          <a:spcPct val="90000"/>
        </a:lnSpc>
        <a:spcBef>
          <a:spcPct val="0"/>
        </a:spcBef>
        <a:buNone/>
        <a:defRPr sz="7000" kern="1200">
          <a:solidFill>
            <a:schemeClr val="tx1"/>
          </a:solidFill>
          <a:latin typeface="Kaleko 105 Round" panose="020B0503030000060004" pitchFamily="34" charset="77"/>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4" userDrawn="1">
          <p15:clr>
            <a:srgbClr val="F26B43"/>
          </p15:clr>
        </p15:guide>
        <p15:guide id="2" pos="249" userDrawn="1">
          <p15:clr>
            <a:srgbClr val="F26B43"/>
          </p15:clr>
        </p15:guide>
        <p15:guide id="3" orient="horz" pos="6234" userDrawn="1">
          <p15:clr>
            <a:srgbClr val="F26B43"/>
          </p15:clr>
        </p15:guide>
        <p15:guide id="4" pos="11271" userDrawn="1">
          <p15:clr>
            <a:srgbClr val="F26B43"/>
          </p15:clr>
        </p15:guide>
        <p15:guide id="5" pos="1791" userDrawn="1">
          <p15:clr>
            <a:srgbClr val="F26B43"/>
          </p15:clr>
        </p15:guide>
        <p15:guide id="6" pos="7597" userDrawn="1">
          <p15:clr>
            <a:srgbClr val="F26B43"/>
          </p15:clr>
        </p15:guide>
        <p15:guide id="7" pos="9548" userDrawn="1">
          <p15:clr>
            <a:srgbClr val="F26B43"/>
          </p15:clr>
        </p15:guide>
        <p15:guide id="8" orient="horz" pos="973" userDrawn="1">
          <p15:clr>
            <a:srgbClr val="F26B43"/>
          </p15:clr>
        </p15:guide>
        <p15:guide id="9" orient="horz" pos="2605" userDrawn="1">
          <p15:clr>
            <a:srgbClr val="F26B43"/>
          </p15:clr>
        </p15:guide>
        <p15:guide id="10" orient="horz" pos="3150" userDrawn="1">
          <p15:clr>
            <a:srgbClr val="F26B43"/>
          </p15:clr>
        </p15:guide>
        <p15:guide id="11" orient="horz" pos="3989" userDrawn="1">
          <p15:clr>
            <a:srgbClr val="F26B43"/>
          </p15:clr>
        </p15:guide>
        <p15:guide id="12" orient="horz" pos="5350" userDrawn="1">
          <p15:clr>
            <a:srgbClr val="F26B43"/>
          </p15:clr>
        </p15:guide>
        <p15:guide id="13" orient="horz" pos="5577" userDrawn="1">
          <p15:clr>
            <a:srgbClr val="F26B43"/>
          </p15:clr>
        </p15:guide>
        <p15:guide id="14" orient="horz" pos="5826" userDrawn="1">
          <p15:clr>
            <a:srgbClr val="F26B43"/>
          </p15:clr>
        </p15:guide>
        <p15:guide id="15" pos="80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5.xml"/><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1.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png"/><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8ABEC99-6BE7-C686-1CDA-D211427C02F2}"/>
              </a:ext>
            </a:extLst>
          </p:cNvPr>
          <p:cNvSpPr>
            <a:spLocks noGrp="1"/>
          </p:cNvSpPr>
          <p:nvPr>
            <p:ph type="ctrTitle"/>
          </p:nvPr>
        </p:nvSpPr>
        <p:spPr>
          <a:xfrm>
            <a:off x="12287254" y="1755231"/>
            <a:ext cx="6000746" cy="3201780"/>
          </a:xfrm>
        </p:spPr>
        <p:txBody>
          <a:bodyPr>
            <a:normAutofit/>
          </a:bodyPr>
          <a:lstStyle/>
          <a:p>
            <a:r>
              <a:rPr lang="en-GB" sz="4800" dirty="0"/>
              <a:t>FTT (for dummies*!)</a:t>
            </a:r>
          </a:p>
        </p:txBody>
      </p:sp>
      <p:sp>
        <p:nvSpPr>
          <p:cNvPr id="23" name="Text Placeholder 22">
            <a:extLst>
              <a:ext uri="{FF2B5EF4-FFF2-40B4-BE49-F238E27FC236}">
                <a16:creationId xmlns:a16="http://schemas.microsoft.com/office/drawing/2014/main" id="{D84C8D36-B53F-B770-EC1F-173406B66EFF}"/>
              </a:ext>
            </a:extLst>
          </p:cNvPr>
          <p:cNvSpPr>
            <a:spLocks noGrp="1"/>
          </p:cNvSpPr>
          <p:nvPr>
            <p:ph type="body" sz="quarter" idx="11"/>
          </p:nvPr>
        </p:nvSpPr>
        <p:spPr/>
        <p:txBody>
          <a:bodyPr/>
          <a:lstStyle/>
          <a:p>
            <a:r>
              <a:rPr lang="en-GB" dirty="0"/>
              <a:t>23-01-24</a:t>
            </a:r>
          </a:p>
        </p:txBody>
      </p:sp>
      <p:sp>
        <p:nvSpPr>
          <p:cNvPr id="24" name="Text Placeholder 23">
            <a:extLst>
              <a:ext uri="{FF2B5EF4-FFF2-40B4-BE49-F238E27FC236}">
                <a16:creationId xmlns:a16="http://schemas.microsoft.com/office/drawing/2014/main" id="{781DE7F7-199A-C7A1-3D98-BD9E4822D1FE}"/>
              </a:ext>
            </a:extLst>
          </p:cNvPr>
          <p:cNvSpPr>
            <a:spLocks noGrp="1"/>
          </p:cNvSpPr>
          <p:nvPr>
            <p:ph type="body" sz="quarter" idx="12"/>
          </p:nvPr>
        </p:nvSpPr>
        <p:spPr/>
        <p:txBody>
          <a:bodyPr/>
          <a:lstStyle/>
          <a:p>
            <a:r>
              <a:rPr lang="en-GB" dirty="0"/>
              <a:t>*and very smart beginners</a:t>
            </a:r>
          </a:p>
        </p:txBody>
      </p:sp>
      <p:sp>
        <p:nvSpPr>
          <p:cNvPr id="10" name="Rectangle 9">
            <a:extLst>
              <a:ext uri="{FF2B5EF4-FFF2-40B4-BE49-F238E27FC236}">
                <a16:creationId xmlns:a16="http://schemas.microsoft.com/office/drawing/2014/main" id="{2FB3A504-1B61-8AFD-6BAA-D7DDFE370EF5}"/>
              </a:ext>
            </a:extLst>
          </p:cNvPr>
          <p:cNvSpPr/>
          <p:nvPr/>
        </p:nvSpPr>
        <p:spPr>
          <a:xfrm>
            <a:off x="0" y="0"/>
            <a:ext cx="2843213" cy="10288588"/>
          </a:xfrm>
          <a:prstGeom prst="rect">
            <a:avLst/>
          </a:prstGeom>
          <a:solidFill>
            <a:srgbClr val="009FE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creenshot, graphics, line, circle&#10;&#10;Description automatically generated">
            <a:extLst>
              <a:ext uri="{FF2B5EF4-FFF2-40B4-BE49-F238E27FC236}">
                <a16:creationId xmlns:a16="http://schemas.microsoft.com/office/drawing/2014/main" id="{4EF4094B-7B6A-DF74-815A-C515351C92F8}"/>
              </a:ext>
            </a:extLst>
          </p:cNvPr>
          <p:cNvPicPr>
            <a:picLocks noChangeAspect="1"/>
          </p:cNvPicPr>
          <p:nvPr/>
        </p:nvPicPr>
        <p:blipFill>
          <a:blip r:embed="rId2"/>
          <a:stretch>
            <a:fillRect/>
          </a:stretch>
        </p:blipFill>
        <p:spPr>
          <a:xfrm>
            <a:off x="3468144" y="1020394"/>
            <a:ext cx="8293796" cy="8293796"/>
          </a:xfrm>
          <a:prstGeom prst="rect">
            <a:avLst/>
          </a:prstGeom>
        </p:spPr>
      </p:pic>
    </p:spTree>
    <p:extLst>
      <p:ext uri="{BB962C8B-B14F-4D97-AF65-F5344CB8AC3E}">
        <p14:creationId xmlns:p14="http://schemas.microsoft.com/office/powerpoint/2010/main" val="3193392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S-shaped curves?</a:t>
            </a:r>
          </a:p>
        </p:txBody>
      </p:sp>
      <p:pic>
        <p:nvPicPr>
          <p:cNvPr id="5" name="Picture 4">
            <a:extLst>
              <a:ext uri="{FF2B5EF4-FFF2-40B4-BE49-F238E27FC236}">
                <a16:creationId xmlns:a16="http://schemas.microsoft.com/office/drawing/2014/main" id="{E451ECBE-281C-5FC6-E545-7293BC2979D6}"/>
              </a:ext>
            </a:extLst>
          </p:cNvPr>
          <p:cNvPicPr>
            <a:picLocks noChangeAspect="1"/>
          </p:cNvPicPr>
          <p:nvPr/>
        </p:nvPicPr>
        <p:blipFill>
          <a:blip r:embed="rId2"/>
          <a:stretch>
            <a:fillRect/>
          </a:stretch>
        </p:blipFill>
        <p:spPr>
          <a:xfrm>
            <a:off x="1634437" y="2510415"/>
            <a:ext cx="8270757" cy="5485268"/>
          </a:xfrm>
          <a:prstGeom prst="rect">
            <a:avLst/>
          </a:prstGeom>
        </p:spPr>
      </p:pic>
      <p:sp>
        <p:nvSpPr>
          <p:cNvPr id="8" name="TextBox 7">
            <a:extLst>
              <a:ext uri="{FF2B5EF4-FFF2-40B4-BE49-F238E27FC236}">
                <a16:creationId xmlns:a16="http://schemas.microsoft.com/office/drawing/2014/main" id="{9FCC4484-063C-AFFF-A42E-FB9B83270397}"/>
              </a:ext>
            </a:extLst>
          </p:cNvPr>
          <p:cNvSpPr txBox="1"/>
          <p:nvPr/>
        </p:nvSpPr>
        <p:spPr>
          <a:xfrm>
            <a:off x="12963687" y="8503927"/>
            <a:ext cx="5516565" cy="461665"/>
          </a:xfrm>
          <a:prstGeom prst="rect">
            <a:avLst/>
          </a:prstGeom>
          <a:noFill/>
        </p:spPr>
        <p:txBody>
          <a:bodyPr wrap="square">
            <a:spAutoFit/>
          </a:bodyPr>
          <a:lstStyle/>
          <a:p>
            <a:r>
              <a:rPr lang="en-GB" sz="1200" dirty="0" err="1"/>
              <a:t>Nakicenovic</a:t>
            </a:r>
            <a:r>
              <a:rPr lang="en-GB" sz="1200" dirty="0"/>
              <a:t>, Technology Forecasting and Social Change (1986) </a:t>
            </a:r>
          </a:p>
          <a:p>
            <a:r>
              <a:rPr lang="en-GB" sz="1200" dirty="0"/>
              <a:t>See also </a:t>
            </a:r>
            <a:r>
              <a:rPr lang="en-GB" sz="1200" dirty="0" err="1"/>
              <a:t>Grubler</a:t>
            </a:r>
            <a:r>
              <a:rPr lang="en-GB" sz="1200" dirty="0"/>
              <a:t>, </a:t>
            </a:r>
            <a:r>
              <a:rPr lang="en-GB" sz="1200" dirty="0" err="1"/>
              <a:t>Nakicenovic</a:t>
            </a:r>
            <a:r>
              <a:rPr lang="en-GB" sz="1200" dirty="0"/>
              <a:t> and Victor, Energy Policy (1999)</a:t>
            </a:r>
          </a:p>
        </p:txBody>
      </p:sp>
      <p:pic>
        <p:nvPicPr>
          <p:cNvPr id="9" name="Picture 8">
            <a:extLst>
              <a:ext uri="{FF2B5EF4-FFF2-40B4-BE49-F238E27FC236}">
                <a16:creationId xmlns:a16="http://schemas.microsoft.com/office/drawing/2014/main" id="{E724A40A-A8FF-3C52-AFD6-378DBA107758}"/>
              </a:ext>
            </a:extLst>
          </p:cNvPr>
          <p:cNvPicPr>
            <a:picLocks noChangeAspect="1"/>
          </p:cNvPicPr>
          <p:nvPr/>
        </p:nvPicPr>
        <p:blipFill>
          <a:blip r:embed="rId3"/>
          <a:stretch>
            <a:fillRect/>
          </a:stretch>
        </p:blipFill>
        <p:spPr>
          <a:xfrm>
            <a:off x="12435909" y="1904400"/>
            <a:ext cx="4002026" cy="2836601"/>
          </a:xfrm>
          <a:prstGeom prst="rect">
            <a:avLst/>
          </a:prstGeom>
        </p:spPr>
      </p:pic>
      <p:pic>
        <p:nvPicPr>
          <p:cNvPr id="10" name="Picture 9">
            <a:extLst>
              <a:ext uri="{FF2B5EF4-FFF2-40B4-BE49-F238E27FC236}">
                <a16:creationId xmlns:a16="http://schemas.microsoft.com/office/drawing/2014/main" id="{65E17AA5-0B20-2E35-3A54-284F3FF123BB}"/>
              </a:ext>
            </a:extLst>
          </p:cNvPr>
          <p:cNvPicPr>
            <a:picLocks noChangeAspect="1"/>
          </p:cNvPicPr>
          <p:nvPr/>
        </p:nvPicPr>
        <p:blipFill>
          <a:blip r:embed="rId4"/>
          <a:stretch>
            <a:fillRect/>
          </a:stretch>
        </p:blipFill>
        <p:spPr>
          <a:xfrm>
            <a:off x="12276420" y="4993606"/>
            <a:ext cx="4524157" cy="2981830"/>
          </a:xfrm>
          <a:prstGeom prst="rect">
            <a:avLst/>
          </a:prstGeom>
        </p:spPr>
      </p:pic>
    </p:spTree>
    <p:extLst>
      <p:ext uri="{BB962C8B-B14F-4D97-AF65-F5344CB8AC3E}">
        <p14:creationId xmlns:p14="http://schemas.microsoft.com/office/powerpoint/2010/main" val="3735968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DC5320A-088B-712C-ECE9-B2BF63C5862A}"/>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1011E8E6-BAE2-12D4-C3E8-2A6711D967A4}"/>
              </a:ext>
            </a:extLst>
          </p:cNvPr>
          <p:cNvSpPr>
            <a:spLocks noGrp="1"/>
          </p:cNvSpPr>
          <p:nvPr>
            <p:ph type="title"/>
          </p:nvPr>
        </p:nvSpPr>
        <p:spPr/>
        <p:txBody>
          <a:bodyPr>
            <a:normAutofit fontScale="90000"/>
          </a:bodyPr>
          <a:lstStyle/>
          <a:p>
            <a:r>
              <a:rPr lang="en-US" dirty="0"/>
              <a:t>How to simulate an S-curve?</a:t>
            </a:r>
          </a:p>
        </p:txBody>
      </p:sp>
      <p:sp>
        <p:nvSpPr>
          <p:cNvPr id="6" name="Rectangle 5">
            <a:extLst>
              <a:ext uri="{FF2B5EF4-FFF2-40B4-BE49-F238E27FC236}">
                <a16:creationId xmlns:a16="http://schemas.microsoft.com/office/drawing/2014/main" id="{834191A5-64DF-3754-8CC9-29AB262201FE}"/>
              </a:ext>
            </a:extLst>
          </p:cNvPr>
          <p:cNvSpPr/>
          <p:nvPr/>
        </p:nvSpPr>
        <p:spPr>
          <a:xfrm>
            <a:off x="0" y="0"/>
            <a:ext cx="2843213" cy="10288588"/>
          </a:xfrm>
          <a:prstGeom prst="rect">
            <a:avLst/>
          </a:prstGeom>
          <a:solidFill>
            <a:srgbClr val="009FE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2459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How to simulate an S-curve?</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421960" y="3192190"/>
            <a:ext cx="13358696" cy="4829235"/>
          </a:xfrm>
        </p:spPr>
        <p:txBody>
          <a:bodyPr>
            <a:normAutofit/>
          </a:bodyPr>
          <a:lstStyle/>
          <a:p>
            <a:pPr marL="342900" indent="-342900">
              <a:buFont typeface="Wingdings" panose="05000000000000000000" pitchFamily="2" charset="2"/>
              <a:buChar char="q"/>
            </a:pPr>
            <a:r>
              <a:rPr lang="en-GB" sz="2000" dirty="0"/>
              <a:t>To simulate an S-curve, we need to simulate consumers choosing to adopt new technologies when older technologies reach the end of their lifetime.</a:t>
            </a:r>
          </a:p>
          <a:p>
            <a:pPr marL="342900" indent="-342900">
              <a:buFont typeface="Wingdings" panose="05000000000000000000" pitchFamily="2" charset="2"/>
              <a:buChar char="q"/>
            </a:pPr>
            <a:r>
              <a:rPr lang="en-GB" sz="2000" dirty="0"/>
              <a:t>To do this, we can make consumers compare technologies based on price.</a:t>
            </a:r>
          </a:p>
          <a:p>
            <a:pPr marL="342900" indent="-342900">
              <a:buFont typeface="Wingdings" panose="05000000000000000000" pitchFamily="2" charset="2"/>
              <a:buChar char="q"/>
            </a:pPr>
            <a:r>
              <a:rPr lang="en-GB" sz="2000" dirty="0"/>
              <a:t>If we know how many units of a technology (j) breakdown we can estimate the probability that consumers will choose a certain technology (i) to replace those units.</a:t>
            </a:r>
          </a:p>
          <a:p>
            <a:pPr marL="342900" indent="-342900">
              <a:buFont typeface="Wingdings" panose="05000000000000000000" pitchFamily="2" charset="2"/>
              <a:buChar char="q"/>
            </a:pPr>
            <a:r>
              <a:rPr lang="en-GB" sz="2000" dirty="0"/>
              <a:t>We call this probability ‘consumer preferences’: it will tell us the percentage of j breakdowns replaced by i:</a:t>
            </a:r>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7E6B49E-0026-2FAF-924B-8C51111B9901}"/>
                  </a:ext>
                </a:extLst>
              </p:cNvPr>
              <p:cNvSpPr txBox="1"/>
              <p:nvPr/>
            </p:nvSpPr>
            <p:spPr>
              <a:xfrm>
                <a:off x="756000" y="6864633"/>
                <a:ext cx="16197582" cy="11567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solidFill>
                              <a:latin typeface="Cambria Math" panose="02040503050406030204" pitchFamily="18" charset="0"/>
                              <a:ea typeface="Cambria Math" panose="02040503050406030204" pitchFamily="18" charset="0"/>
                            </a:rPr>
                          </m:ctrlPr>
                        </m:sSubPr>
                        <m:e>
                          <m:r>
                            <a:rPr lang="en-GB" sz="3200">
                              <a:solidFill>
                                <a:schemeClr val="bg2"/>
                              </a:solidFill>
                              <a:latin typeface="Cambria Math" panose="02040503050406030204" pitchFamily="18" charset="0"/>
                              <a:ea typeface="Cambria Math" panose="02040503050406030204" pitchFamily="18" charset="0"/>
                            </a:rPr>
                            <m:t>∆</m:t>
                          </m:r>
                          <m:r>
                            <m:rPr>
                              <m:sty m:val="p"/>
                            </m:rPr>
                            <a:rPr lang="en-GB" sz="3200" b="0" i="0" smtClean="0">
                              <a:solidFill>
                                <a:schemeClr val="bg2"/>
                              </a:solidFill>
                              <a:latin typeface="Cambria Math" panose="02040503050406030204" pitchFamily="18" charset="0"/>
                              <a:ea typeface="Cambria Math" panose="02040503050406030204" pitchFamily="18" charset="0"/>
                            </a:rPr>
                            <m:t>N</m:t>
                          </m:r>
                        </m:e>
                        <m:sub>
                          <m:r>
                            <a:rPr lang="en-GB" sz="3200" b="0" i="1" smtClean="0">
                              <a:solidFill>
                                <a:schemeClr val="bg2"/>
                              </a:solidFill>
                              <a:latin typeface="Cambria Math" panose="02040503050406030204" pitchFamily="18" charset="0"/>
                              <a:ea typeface="Cambria Math" panose="02040503050406030204" pitchFamily="18" charset="0"/>
                            </a:rPr>
                            <m:t>𝑗</m:t>
                          </m:r>
                          <m:r>
                            <a:rPr lang="en-GB" sz="3200" b="0" i="1" smtClean="0">
                              <a:solidFill>
                                <a:schemeClr val="bg2"/>
                              </a:solidFill>
                              <a:latin typeface="Cambria Math" panose="02040503050406030204" pitchFamily="18" charset="0"/>
                              <a:ea typeface="Cambria Math" panose="02040503050406030204" pitchFamily="18" charset="0"/>
                            </a:rPr>
                            <m:t>→</m:t>
                          </m:r>
                          <m:r>
                            <a:rPr lang="en-GB" sz="3200">
                              <a:solidFill>
                                <a:schemeClr val="bg2"/>
                              </a:solidFill>
                              <a:latin typeface="Cambria Math" panose="02040503050406030204" pitchFamily="18" charset="0"/>
                              <a:ea typeface="Cambria Math" panose="02040503050406030204" pitchFamily="18" charset="0"/>
                            </a:rPr>
                            <m:t>𝑖</m:t>
                          </m:r>
                        </m:sub>
                      </m:sSub>
                      <m:r>
                        <a:rPr lang="en-GB" sz="3200" b="0" i="1" smtClean="0">
                          <a:solidFill>
                            <a:schemeClr val="bg2"/>
                          </a:solidFill>
                          <a:latin typeface="Cambria Math" panose="02040503050406030204" pitchFamily="18" charset="0"/>
                          <a:ea typeface="Cambria Math" panose="02040503050406030204" pitchFamily="18" charset="0"/>
                        </a:rPr>
                        <m:t> </m:t>
                      </m:r>
                      <m:r>
                        <a:rPr lang="en-GB" sz="3200">
                          <a:solidFill>
                            <a:schemeClr val="bg2"/>
                          </a:solidFill>
                          <a:latin typeface="Cambria Math" panose="02040503050406030204" pitchFamily="18" charset="0"/>
                          <a:ea typeface="Cambria Math" panose="02040503050406030204" pitchFamily="18" charset="0"/>
                        </a:rPr>
                        <m:t>=</m:t>
                      </m:r>
                      <m:sSub>
                        <m:sSubPr>
                          <m:ctrlPr>
                            <a:rPr lang="en-GB" sz="3200" i="1">
                              <a:solidFill>
                                <a:schemeClr val="bg2"/>
                              </a:solidFill>
                              <a:latin typeface="Cambria Math" panose="02040503050406030204" pitchFamily="18" charset="0"/>
                              <a:ea typeface="Cambria Math" panose="02040503050406030204" pitchFamily="18" charset="0"/>
                            </a:rPr>
                          </m:ctrlPr>
                        </m:sSubPr>
                        <m:e>
                          <m:d>
                            <m:dPr>
                              <m:begChr m:val="["/>
                              <m:endChr m:val="]"/>
                              <m:ctrlPr>
                                <a:rPr lang="en-GB" sz="3200" i="1">
                                  <a:solidFill>
                                    <a:schemeClr val="bg2"/>
                                  </a:solidFill>
                                  <a:latin typeface="Cambria Math" panose="02040503050406030204" pitchFamily="18" charset="0"/>
                                  <a:ea typeface="Cambria Math" panose="02040503050406030204" pitchFamily="18" charset="0"/>
                                </a:rPr>
                              </m:ctrlPr>
                            </m:dPr>
                            <m:e>
                              <m:eqArr>
                                <m:eqArrPr>
                                  <m:ctrlPr>
                                    <a:rPr lang="en-GB" sz="3200" i="1">
                                      <a:solidFill>
                                        <a:schemeClr val="bg2"/>
                                      </a:solidFill>
                                      <a:latin typeface="Cambria Math" panose="02040503050406030204" pitchFamily="18" charset="0"/>
                                      <a:ea typeface="Cambria Math" panose="02040503050406030204" pitchFamily="18" charset="0"/>
                                    </a:rPr>
                                  </m:ctrlPr>
                                </m:eqArrPr>
                                <m:e>
                                  <m:r>
                                    <m:rPr>
                                      <m:sty m:val="p"/>
                                    </m:rPr>
                                    <a:rPr lang="en-GB" sz="3200">
                                      <a:solidFill>
                                        <a:schemeClr val="bg2"/>
                                      </a:solidFill>
                                      <a:latin typeface="Cambria Math" panose="02040503050406030204" pitchFamily="18" charset="0"/>
                                      <a:ea typeface="Cambria Math" panose="02040503050406030204" pitchFamily="18" charset="0"/>
                                    </a:rPr>
                                    <m:t>Consumer</m:t>
                                  </m:r>
                                  <m:r>
                                    <a:rPr lang="en-GB" sz="3200">
                                      <a:solidFill>
                                        <a:schemeClr val="bg2"/>
                                      </a:solidFill>
                                      <a:latin typeface="Cambria Math" panose="02040503050406030204" pitchFamily="18" charset="0"/>
                                      <a:ea typeface="Cambria Math" panose="02040503050406030204" pitchFamily="18" charset="0"/>
                                    </a:rPr>
                                    <m:t> </m:t>
                                  </m:r>
                                </m:e>
                                <m:e>
                                  <m:r>
                                    <m:rPr>
                                      <m:sty m:val="p"/>
                                    </m:rPr>
                                    <a:rPr lang="en-GB" sz="3200">
                                      <a:solidFill>
                                        <a:schemeClr val="bg2"/>
                                      </a:solidFill>
                                      <a:latin typeface="Cambria Math" panose="02040503050406030204" pitchFamily="18" charset="0"/>
                                      <a:ea typeface="Cambria Math" panose="02040503050406030204" pitchFamily="18" charset="0"/>
                                    </a:rPr>
                                    <m:t>preferences</m:t>
                                  </m:r>
                                </m:e>
                              </m:eqArr>
                            </m:e>
                          </m:d>
                        </m:e>
                        <m:sub>
                          <m:r>
                            <a:rPr lang="en-GB" sz="3200" i="1">
                              <a:solidFill>
                                <a:schemeClr val="bg2"/>
                              </a:solidFill>
                              <a:latin typeface="Cambria Math" panose="02040503050406030204" pitchFamily="18" charset="0"/>
                              <a:ea typeface="Cambria Math" panose="02040503050406030204" pitchFamily="18" charset="0"/>
                            </a:rPr>
                            <m:t>𝑖</m:t>
                          </m:r>
                          <m:r>
                            <a:rPr lang="en-GB" sz="3200" b="0" i="1" smtClean="0">
                              <a:solidFill>
                                <a:schemeClr val="bg2"/>
                              </a:solidFill>
                              <a:latin typeface="Cambria Math" panose="02040503050406030204" pitchFamily="18" charset="0"/>
                              <a:ea typeface="Cambria Math" panose="02040503050406030204" pitchFamily="18" charset="0"/>
                            </a:rPr>
                            <m:t>𝑗</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d>
                            <m:dPr>
                              <m:begChr m:val="["/>
                              <m:endChr m:val="]"/>
                              <m:ctrlPr>
                                <a:rPr lang="en-GB" sz="3200" i="1">
                                  <a:solidFill>
                                    <a:schemeClr val="bg2"/>
                                  </a:solidFill>
                                  <a:latin typeface="Cambria Math" panose="02040503050406030204" pitchFamily="18" charset="0"/>
                                  <a:ea typeface="Cambria Math" panose="02040503050406030204" pitchFamily="18" charset="0"/>
                                </a:rPr>
                              </m:ctrlPr>
                            </m:dPr>
                            <m:e>
                              <m:eqArr>
                                <m:eqArrPr>
                                  <m:ctrlPr>
                                    <a:rPr lang="en-GB" sz="3200" i="1">
                                      <a:solidFill>
                                        <a:schemeClr val="bg2"/>
                                      </a:solidFill>
                                      <a:latin typeface="Cambria Math" panose="02040503050406030204" pitchFamily="18" charset="0"/>
                                      <a:ea typeface="Cambria Math" panose="02040503050406030204" pitchFamily="18" charset="0"/>
                                    </a:rPr>
                                  </m:ctrlPr>
                                </m:eqArrPr>
                                <m:e>
                                  <m:r>
                                    <m:rPr>
                                      <m:sty m:val="p"/>
                                    </m:rPr>
                                    <a:rPr lang="en-GB" sz="3200">
                                      <a:solidFill>
                                        <a:schemeClr val="bg2"/>
                                      </a:solidFill>
                                      <a:latin typeface="Cambria Math" panose="02040503050406030204" pitchFamily="18" charset="0"/>
                                      <a:ea typeface="Cambria Math" panose="02040503050406030204" pitchFamily="18" charset="0"/>
                                    </a:rPr>
                                    <m:t>Fraction</m:t>
                                  </m:r>
                                  <m:r>
                                    <a:rPr lang="en-GB" sz="3200">
                                      <a:solidFill>
                                        <a:schemeClr val="bg2"/>
                                      </a:solidFill>
                                      <a:latin typeface="Cambria Math" panose="02040503050406030204" pitchFamily="18" charset="0"/>
                                      <a:ea typeface="Cambria Math" panose="02040503050406030204" pitchFamily="18" charset="0"/>
                                    </a:rPr>
                                    <m:t> </m:t>
                                  </m:r>
                                  <m:r>
                                    <m:rPr>
                                      <m:sty m:val="p"/>
                                    </m:rPr>
                                    <a:rPr lang="en-GB" sz="3200">
                                      <a:solidFill>
                                        <a:schemeClr val="bg2"/>
                                      </a:solidFill>
                                      <a:latin typeface="Cambria Math" panose="02040503050406030204" pitchFamily="18" charset="0"/>
                                      <a:ea typeface="Cambria Math" panose="02040503050406030204" pitchFamily="18" charset="0"/>
                                    </a:rPr>
                                    <m:t>of</m:t>
                                  </m:r>
                                  <m:r>
                                    <a:rPr lang="en-GB" sz="3200">
                                      <a:solidFill>
                                        <a:schemeClr val="bg2"/>
                                      </a:solidFill>
                                      <a:latin typeface="Cambria Math" panose="02040503050406030204" pitchFamily="18" charset="0"/>
                                      <a:ea typeface="Cambria Math" panose="02040503050406030204" pitchFamily="18" charset="0"/>
                                    </a:rPr>
                                    <m:t> </m:t>
                                  </m:r>
                                  <m:r>
                                    <m:rPr>
                                      <m:sty m:val="p"/>
                                    </m:rPr>
                                    <a:rPr lang="en-GB" sz="3200" b="0" i="0" smtClean="0">
                                      <a:solidFill>
                                        <a:schemeClr val="bg2"/>
                                      </a:solidFill>
                                      <a:latin typeface="Cambria Math" panose="02040503050406030204" pitchFamily="18" charset="0"/>
                                      <a:ea typeface="Cambria Math" panose="02040503050406030204" pitchFamily="18" charset="0"/>
                                    </a:rPr>
                                    <m:t>breakdowns</m:t>
                                  </m:r>
                                  <m:r>
                                    <a:rPr lang="en-GB" sz="3200">
                                      <a:solidFill>
                                        <a:schemeClr val="bg2"/>
                                      </a:solidFill>
                                      <a:latin typeface="Cambria Math" panose="02040503050406030204" pitchFamily="18" charset="0"/>
                                      <a:ea typeface="Cambria Math" panose="02040503050406030204" pitchFamily="18" charset="0"/>
                                    </a:rPr>
                                    <m:t> </m:t>
                                  </m:r>
                                </m:e>
                                <m:e>
                                  <m:r>
                                    <a:rPr lang="en-GB" sz="3200">
                                      <a:solidFill>
                                        <a:schemeClr val="bg2"/>
                                      </a:solidFill>
                                      <a:latin typeface="Cambria Math" panose="02040503050406030204" pitchFamily="18" charset="0"/>
                                      <a:ea typeface="Cambria Math" panose="02040503050406030204" pitchFamily="18" charset="0"/>
                                    </a:rPr>
                                    <m:t> </m:t>
                                  </m:r>
                                  <m:r>
                                    <m:rPr>
                                      <m:sty m:val="p"/>
                                    </m:rPr>
                                    <a:rPr lang="en-GB" sz="3200">
                                      <a:solidFill>
                                        <a:schemeClr val="bg2"/>
                                      </a:solidFill>
                                      <a:latin typeface="Cambria Math" panose="02040503050406030204" pitchFamily="18" charset="0"/>
                                      <a:ea typeface="Cambria Math" panose="02040503050406030204" pitchFamily="18" charset="0"/>
                                    </a:rPr>
                                    <m:t>belonging</m:t>
                                  </m:r>
                                  <m:r>
                                    <a:rPr lang="en-GB" sz="3200">
                                      <a:solidFill>
                                        <a:schemeClr val="bg2"/>
                                      </a:solidFill>
                                      <a:latin typeface="Cambria Math" panose="02040503050406030204" pitchFamily="18" charset="0"/>
                                      <a:ea typeface="Cambria Math" panose="02040503050406030204" pitchFamily="18" charset="0"/>
                                    </a:rPr>
                                    <m:t> </m:t>
                                  </m:r>
                                  <m:r>
                                    <m:rPr>
                                      <m:sty m:val="p"/>
                                    </m:rPr>
                                    <a:rPr lang="en-GB" sz="3200">
                                      <a:solidFill>
                                        <a:schemeClr val="bg2"/>
                                      </a:solidFill>
                                      <a:latin typeface="Cambria Math" panose="02040503050406030204" pitchFamily="18" charset="0"/>
                                      <a:ea typeface="Cambria Math" panose="02040503050406030204" pitchFamily="18" charset="0"/>
                                    </a:rPr>
                                    <m:t>to</m:t>
                                  </m:r>
                                  <m:r>
                                    <a:rPr lang="en-GB" sz="3200">
                                      <a:solidFill>
                                        <a:schemeClr val="bg2"/>
                                      </a:solidFill>
                                      <a:latin typeface="Cambria Math" panose="02040503050406030204" pitchFamily="18" charset="0"/>
                                      <a:ea typeface="Cambria Math" panose="02040503050406030204" pitchFamily="18" charset="0"/>
                                    </a:rPr>
                                    <m:t> </m:t>
                                  </m:r>
                                  <m:r>
                                    <a:rPr lang="en-GB" sz="3200" b="0" i="1" smtClean="0">
                                      <a:solidFill>
                                        <a:schemeClr val="bg2"/>
                                      </a:solidFill>
                                      <a:latin typeface="Cambria Math" panose="02040503050406030204" pitchFamily="18" charset="0"/>
                                      <a:ea typeface="Cambria Math" panose="02040503050406030204" pitchFamily="18" charset="0"/>
                                    </a:rPr>
                                    <m:t>𝑗</m:t>
                                  </m:r>
                                </m:e>
                              </m:eqArr>
                            </m:e>
                          </m:d>
                        </m:e>
                        <m:sub>
                          <m:r>
                            <a:rPr lang="en-GB" sz="3200" b="0" i="1" smtClean="0">
                              <a:solidFill>
                                <a:schemeClr val="bg2"/>
                              </a:solidFill>
                              <a:latin typeface="Cambria Math" panose="02040503050406030204" pitchFamily="18" charset="0"/>
                              <a:ea typeface="Cambria Math" panose="02040503050406030204" pitchFamily="18" charset="0"/>
                            </a:rPr>
                            <m:t>𝑗</m:t>
                          </m:r>
                        </m:sub>
                      </m:sSub>
                      <m:sSub>
                        <m:sSubPr>
                          <m:ctrlPr>
                            <a:rPr lang="en-GB" sz="3200" i="1">
                              <a:solidFill>
                                <a:schemeClr val="bg2"/>
                              </a:solidFill>
                              <a:latin typeface="Cambria Math" panose="02040503050406030204" pitchFamily="18" charset="0"/>
                            </a:rPr>
                          </m:ctrlPr>
                        </m:sSubPr>
                        <m:e>
                          <m:d>
                            <m:dPr>
                              <m:begChr m:val="["/>
                              <m:endChr m:val="]"/>
                              <m:ctrlPr>
                                <a:rPr lang="en-GB" sz="3200" i="1">
                                  <a:solidFill>
                                    <a:schemeClr val="bg2"/>
                                  </a:solidFill>
                                  <a:latin typeface="Cambria Math" panose="02040503050406030204" pitchFamily="18" charset="0"/>
                                </a:rPr>
                              </m:ctrlPr>
                            </m:dPr>
                            <m:e>
                              <m:eqArr>
                                <m:eqArrPr>
                                  <m:ctrlPr>
                                    <a:rPr lang="en-GB" sz="3200" b="0" i="1" smtClean="0">
                                      <a:solidFill>
                                        <a:schemeClr val="bg2"/>
                                      </a:solidFill>
                                      <a:latin typeface="Cambria Math" panose="02040503050406030204" pitchFamily="18" charset="0"/>
                                    </a:rPr>
                                  </m:ctrlPr>
                                </m:eqArrPr>
                                <m:e>
                                  <m:r>
                                    <m:rPr>
                                      <m:sty m:val="p"/>
                                    </m:rPr>
                                    <a:rPr lang="en-GB" sz="3200" b="0" i="0" smtClean="0">
                                      <a:solidFill>
                                        <a:schemeClr val="bg2"/>
                                      </a:solidFill>
                                      <a:latin typeface="Cambria Math" panose="02040503050406030204" pitchFamily="18" charset="0"/>
                                    </a:rPr>
                                    <m:t>No</m:t>
                                  </m:r>
                                  <m:r>
                                    <a:rPr lang="en-GB" sz="3200" b="0" i="0" smtClean="0">
                                      <a:solidFill>
                                        <a:schemeClr val="bg2"/>
                                      </a:solidFill>
                                      <a:latin typeface="Cambria Math" panose="02040503050406030204" pitchFamily="18" charset="0"/>
                                    </a:rPr>
                                    <m:t>. </m:t>
                                  </m:r>
                                  <m:r>
                                    <m:rPr>
                                      <m:sty m:val="p"/>
                                    </m:rPr>
                                    <a:rPr lang="en-GB" sz="3200" b="0" i="0" smtClean="0">
                                      <a:solidFill>
                                        <a:schemeClr val="bg2"/>
                                      </a:solidFill>
                                      <a:latin typeface="Cambria Math" panose="02040503050406030204" pitchFamily="18" charset="0"/>
                                    </a:rPr>
                                    <m:t>of</m:t>
                                  </m:r>
                                  <m:r>
                                    <a:rPr lang="en-GB" sz="3200" b="0" i="0" smtClean="0">
                                      <a:solidFill>
                                        <a:schemeClr val="bg2"/>
                                      </a:solidFill>
                                      <a:latin typeface="Cambria Math" panose="02040503050406030204" pitchFamily="18" charset="0"/>
                                    </a:rPr>
                                    <m:t> </m:t>
                                  </m:r>
                                </m:e>
                                <m:e>
                                  <m:r>
                                    <m:rPr>
                                      <m:sty m:val="p"/>
                                    </m:rPr>
                                    <a:rPr lang="en-GB" sz="3200" b="0" i="0" smtClean="0">
                                      <a:solidFill>
                                        <a:schemeClr val="bg2"/>
                                      </a:solidFill>
                                      <a:latin typeface="Cambria Math" panose="02040503050406030204" pitchFamily="18" charset="0"/>
                                    </a:rPr>
                                    <m:t>breakdowns</m:t>
                                  </m:r>
                                </m:e>
                              </m:eqArr>
                            </m:e>
                          </m:d>
                        </m:e>
                        <m:sub>
                          <m:r>
                            <a:rPr lang="en-GB" sz="3200" b="0" i="1" smtClean="0">
                              <a:solidFill>
                                <a:schemeClr val="bg2"/>
                              </a:solidFill>
                              <a:latin typeface="Cambria Math" panose="02040503050406030204" pitchFamily="18" charset="0"/>
                            </a:rPr>
                            <m:t>𝑡𝑜𝑡</m:t>
                          </m:r>
                        </m:sub>
                      </m:sSub>
                    </m:oMath>
                  </m:oMathPara>
                </a14:m>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C7E6B49E-0026-2FAF-924B-8C51111B9901}"/>
                  </a:ext>
                </a:extLst>
              </p:cNvPr>
              <p:cNvSpPr txBox="1">
                <a:spLocks noRot="1" noChangeAspect="1" noMove="1" noResize="1" noEditPoints="1" noAdjustHandles="1" noChangeArrowheads="1" noChangeShapeType="1" noTextEdit="1"/>
              </p:cNvSpPr>
              <p:nvPr/>
            </p:nvSpPr>
            <p:spPr>
              <a:xfrm>
                <a:off x="756000" y="6864633"/>
                <a:ext cx="16197582" cy="1156792"/>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660766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How to simulate an S-curve?</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421960" y="3192191"/>
            <a:ext cx="13358696" cy="2511924"/>
          </a:xfrm>
        </p:spPr>
        <p:txBody>
          <a:bodyPr>
            <a:normAutofit fontScale="92500" lnSpcReduction="20000"/>
          </a:bodyPr>
          <a:lstStyle/>
          <a:p>
            <a:pPr marL="342900" indent="-342900">
              <a:buFont typeface="Wingdings" panose="05000000000000000000" pitchFamily="2" charset="2"/>
              <a:buChar char="q"/>
            </a:pPr>
            <a:r>
              <a:rPr lang="en-GB" sz="2400" dirty="0"/>
              <a:t>There may be other constraints which prevent technology j being replaced by technology i. </a:t>
            </a:r>
          </a:p>
          <a:p>
            <a:pPr marL="342900" indent="-342900">
              <a:buFont typeface="Wingdings" panose="05000000000000000000" pitchFamily="2" charset="2"/>
              <a:buChar char="q"/>
            </a:pPr>
            <a:r>
              <a:rPr lang="en-GB" sz="2400" dirty="0"/>
              <a:t>For example, if i is a new technology, we may not be able to produce new units quickly enough to fully satisfy consumer preferences. </a:t>
            </a:r>
          </a:p>
          <a:p>
            <a:pPr marL="342900" indent="-342900">
              <a:buFont typeface="Wingdings" panose="05000000000000000000" pitchFamily="2" charset="2"/>
              <a:buChar char="q"/>
            </a:pPr>
            <a:r>
              <a:rPr lang="en-GB" sz="2400" dirty="0"/>
              <a:t>We can estimate this constraint by including the fraction of current production capacity belonging to technology i:</a:t>
            </a:r>
          </a:p>
          <a:p>
            <a:pPr marL="342900" indent="-342900">
              <a:buFont typeface="Wingdings" panose="05000000000000000000" pitchFamily="2" charset="2"/>
              <a:buChar char="q"/>
            </a:pPr>
            <a:endParaRPr lang="en-GB" sz="24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EF17D5B-3CAB-5484-910E-5AAD691173C6}"/>
                  </a:ext>
                </a:extLst>
              </p:cNvPr>
              <p:cNvSpPr txBox="1"/>
              <p:nvPr/>
            </p:nvSpPr>
            <p:spPr>
              <a:xfrm>
                <a:off x="1421960" y="6239649"/>
                <a:ext cx="16197582" cy="1504514"/>
              </a:xfrm>
              <a:prstGeom prst="rect">
                <a:avLst/>
              </a:prstGeom>
              <a:noFill/>
            </p:spPr>
            <p:txBody>
              <a:bodyPr wrap="square">
                <a:spAutoFit/>
              </a:bodyPr>
              <a:lstStyle/>
              <a:p>
                <a14:m>
                  <m:oMath xmlns:m="http://schemas.openxmlformats.org/officeDocument/2006/math">
                    <m:sSub>
                      <m:sSubPr>
                        <m:ctrlPr>
                          <a:rPr lang="en-US" sz="3200" i="1" smtClean="0">
                            <a:solidFill>
                              <a:schemeClr val="bg2"/>
                            </a:solidFill>
                            <a:latin typeface="Cambria Math" panose="02040503050406030204" pitchFamily="18" charset="0"/>
                            <a:ea typeface="Cambria Math" panose="02040503050406030204" pitchFamily="18" charset="0"/>
                          </a:rPr>
                        </m:ctrlPr>
                      </m:sSubPr>
                      <m:e>
                        <m:r>
                          <a:rPr lang="en-GB" sz="3200">
                            <a:solidFill>
                              <a:schemeClr val="bg2"/>
                            </a:solidFill>
                            <a:latin typeface="Cambria Math" panose="02040503050406030204" pitchFamily="18" charset="0"/>
                            <a:ea typeface="Cambria Math" panose="02040503050406030204" pitchFamily="18" charset="0"/>
                          </a:rPr>
                          <m:t>∆</m:t>
                        </m:r>
                        <m:r>
                          <m:rPr>
                            <m:sty m:val="p"/>
                          </m:rPr>
                          <a:rPr lang="en-GB" sz="3200" b="0" i="0" smtClean="0">
                            <a:solidFill>
                              <a:schemeClr val="bg2"/>
                            </a:solidFill>
                            <a:latin typeface="Cambria Math" panose="02040503050406030204" pitchFamily="18" charset="0"/>
                            <a:ea typeface="Cambria Math" panose="02040503050406030204" pitchFamily="18" charset="0"/>
                          </a:rPr>
                          <m:t>N</m:t>
                        </m:r>
                      </m:e>
                      <m:sub>
                        <m:r>
                          <a:rPr lang="en-GB" sz="3200" b="0" i="1" smtClean="0">
                            <a:solidFill>
                              <a:schemeClr val="bg2"/>
                            </a:solidFill>
                            <a:latin typeface="Cambria Math" panose="02040503050406030204" pitchFamily="18" charset="0"/>
                            <a:ea typeface="Cambria Math" panose="02040503050406030204" pitchFamily="18" charset="0"/>
                          </a:rPr>
                          <m:t>𝑗</m:t>
                        </m:r>
                        <m:r>
                          <a:rPr lang="en-GB" sz="3200" b="0" i="1" smtClean="0">
                            <a:solidFill>
                              <a:schemeClr val="bg2"/>
                            </a:solidFill>
                            <a:latin typeface="Cambria Math" panose="02040503050406030204" pitchFamily="18" charset="0"/>
                            <a:ea typeface="Cambria Math" panose="02040503050406030204" pitchFamily="18" charset="0"/>
                          </a:rPr>
                          <m:t>→</m:t>
                        </m:r>
                        <m:r>
                          <a:rPr lang="en-GB" sz="3200">
                            <a:solidFill>
                              <a:schemeClr val="bg2"/>
                            </a:solidFill>
                            <a:latin typeface="Cambria Math" panose="02040503050406030204" pitchFamily="18" charset="0"/>
                            <a:ea typeface="Cambria Math" panose="02040503050406030204" pitchFamily="18" charset="0"/>
                          </a:rPr>
                          <m:t>𝑖</m:t>
                        </m:r>
                      </m:sub>
                    </m:sSub>
                    <m:r>
                      <a:rPr lang="en-GB" sz="3200" b="0" i="1" smtClean="0">
                        <a:solidFill>
                          <a:schemeClr val="bg2"/>
                        </a:solidFill>
                        <a:latin typeface="Cambria Math" panose="02040503050406030204" pitchFamily="18" charset="0"/>
                        <a:ea typeface="Cambria Math" panose="02040503050406030204" pitchFamily="18" charset="0"/>
                      </a:rPr>
                      <m:t> </m:t>
                    </m:r>
                    <m:r>
                      <a:rPr lang="en-GB" sz="320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d>
                          <m:dPr>
                            <m:begChr m:val="["/>
                            <m:endChr m:val="]"/>
                            <m:ctrlPr>
                              <a:rPr lang="en-GB" sz="3200" i="1" smtClean="0">
                                <a:solidFill>
                                  <a:schemeClr val="bg2"/>
                                </a:solidFill>
                                <a:latin typeface="Cambria Math" panose="02040503050406030204" pitchFamily="18" charset="0"/>
                                <a:ea typeface="Cambria Math" panose="02040503050406030204" pitchFamily="18" charset="0"/>
                              </a:rPr>
                            </m:ctrlPr>
                          </m:dPr>
                          <m:e>
                            <m:eqArr>
                              <m:eqArrPr>
                                <m:ctrlPr>
                                  <a:rPr lang="en-GB" sz="3200" b="0" i="1" smtClean="0">
                                    <a:solidFill>
                                      <a:schemeClr val="bg2"/>
                                    </a:solidFill>
                                    <a:latin typeface="Cambria Math" panose="02040503050406030204" pitchFamily="18" charset="0"/>
                                    <a:ea typeface="Cambria Math" panose="02040503050406030204" pitchFamily="18" charset="0"/>
                                  </a:rPr>
                                </m:ctrlPr>
                              </m:eqArrPr>
                              <m:e>
                                <m:r>
                                  <m:rPr>
                                    <m:sty m:val="p"/>
                                  </m:rPr>
                                  <a:rPr lang="en-GB" sz="3200" b="0" i="0" smtClean="0">
                                    <a:solidFill>
                                      <a:schemeClr val="bg2"/>
                                    </a:solidFill>
                                    <a:latin typeface="Cambria Math" panose="02040503050406030204" pitchFamily="18" charset="0"/>
                                    <a:ea typeface="Cambria Math" panose="02040503050406030204" pitchFamily="18" charset="0"/>
                                  </a:rPr>
                                  <m:t>Fraction</m:t>
                                </m:r>
                                <m:r>
                                  <a:rPr lang="en-GB" sz="3200" b="0" i="0" smtClean="0">
                                    <a:solidFill>
                                      <a:schemeClr val="bg2"/>
                                    </a:solidFill>
                                    <a:latin typeface="Cambria Math" panose="02040503050406030204" pitchFamily="18" charset="0"/>
                                    <a:ea typeface="Cambria Math" panose="02040503050406030204" pitchFamily="18" charset="0"/>
                                  </a:rPr>
                                  <m:t> </m:t>
                                </m:r>
                                <m:r>
                                  <m:rPr>
                                    <m:sty m:val="p"/>
                                  </m:rPr>
                                  <a:rPr lang="en-GB" sz="3200" b="0" i="0" smtClean="0">
                                    <a:solidFill>
                                      <a:schemeClr val="bg2"/>
                                    </a:solidFill>
                                    <a:latin typeface="Cambria Math" panose="02040503050406030204" pitchFamily="18" charset="0"/>
                                    <a:ea typeface="Cambria Math" panose="02040503050406030204" pitchFamily="18" charset="0"/>
                                  </a:rPr>
                                  <m:t>of</m:t>
                                </m:r>
                                <m:r>
                                  <a:rPr lang="en-GB" sz="3200" b="0" i="0" smtClean="0">
                                    <a:solidFill>
                                      <a:schemeClr val="bg2"/>
                                    </a:solidFill>
                                    <a:latin typeface="Cambria Math" panose="02040503050406030204" pitchFamily="18" charset="0"/>
                                    <a:ea typeface="Cambria Math" panose="02040503050406030204" pitchFamily="18" charset="0"/>
                                  </a:rPr>
                                  <m:t> </m:t>
                                </m:r>
                                <m:r>
                                  <m:rPr>
                                    <m:sty m:val="p"/>
                                  </m:rPr>
                                  <a:rPr lang="en-GB" sz="3200" b="0" i="0" smtClean="0">
                                    <a:solidFill>
                                      <a:schemeClr val="bg2"/>
                                    </a:solidFill>
                                    <a:latin typeface="Cambria Math" panose="02040503050406030204" pitchFamily="18" charset="0"/>
                                    <a:ea typeface="Cambria Math" panose="02040503050406030204" pitchFamily="18" charset="0"/>
                                  </a:rPr>
                                  <m:t>prod</m:t>
                                </m:r>
                                <m:r>
                                  <a:rPr lang="en-GB" sz="3200" b="0" i="0" smtClean="0">
                                    <a:solidFill>
                                      <a:schemeClr val="bg2"/>
                                    </a:solidFill>
                                    <a:latin typeface="Cambria Math" panose="02040503050406030204" pitchFamily="18" charset="0"/>
                                    <a:ea typeface="Cambria Math" panose="02040503050406030204" pitchFamily="18" charset="0"/>
                                  </a:rPr>
                                  <m:t>. </m:t>
                                </m:r>
                              </m:e>
                              <m:e>
                                <m:r>
                                  <m:rPr>
                                    <m:sty m:val="p"/>
                                  </m:rPr>
                                  <a:rPr lang="en-GB" sz="3200" b="0" i="0" smtClean="0">
                                    <a:solidFill>
                                      <a:schemeClr val="bg2"/>
                                    </a:solidFill>
                                    <a:latin typeface="Cambria Math" panose="02040503050406030204" pitchFamily="18" charset="0"/>
                                    <a:ea typeface="Cambria Math" panose="02040503050406030204" pitchFamily="18" charset="0"/>
                                  </a:rPr>
                                  <m:t>capital</m:t>
                                </m:r>
                                <m:r>
                                  <a:rPr lang="en-GB" sz="3200" b="0" i="0" smtClean="0">
                                    <a:solidFill>
                                      <a:schemeClr val="bg2"/>
                                    </a:solidFill>
                                    <a:latin typeface="Cambria Math" panose="02040503050406030204" pitchFamily="18" charset="0"/>
                                    <a:ea typeface="Cambria Math" panose="02040503050406030204" pitchFamily="18" charset="0"/>
                                  </a:rPr>
                                  <m:t> </m:t>
                                </m:r>
                                <m:r>
                                  <m:rPr>
                                    <m:sty m:val="p"/>
                                  </m:rPr>
                                  <a:rPr lang="en-GB" sz="3200" b="0" i="0" smtClean="0">
                                    <a:solidFill>
                                      <a:schemeClr val="bg2"/>
                                    </a:solidFill>
                                    <a:latin typeface="Cambria Math" panose="02040503050406030204" pitchFamily="18" charset="0"/>
                                    <a:ea typeface="Cambria Math" panose="02040503050406030204" pitchFamily="18" charset="0"/>
                                  </a:rPr>
                                  <m:t>belonging</m:t>
                                </m:r>
                                <m:r>
                                  <a:rPr lang="en-GB" sz="3200" b="0" i="0" smtClean="0">
                                    <a:solidFill>
                                      <a:schemeClr val="bg2"/>
                                    </a:solidFill>
                                    <a:latin typeface="Cambria Math" panose="02040503050406030204" pitchFamily="18" charset="0"/>
                                    <a:ea typeface="Cambria Math" panose="02040503050406030204" pitchFamily="18" charset="0"/>
                                  </a:rPr>
                                  <m:t> </m:t>
                                </m:r>
                              </m:e>
                              <m:e>
                                <m:r>
                                  <m:rPr>
                                    <m:sty m:val="p"/>
                                  </m:rPr>
                                  <a:rPr lang="en-GB" sz="3200" b="0" i="0" smtClean="0">
                                    <a:solidFill>
                                      <a:schemeClr val="bg2"/>
                                    </a:solidFill>
                                    <a:latin typeface="Cambria Math" panose="02040503050406030204" pitchFamily="18" charset="0"/>
                                    <a:ea typeface="Cambria Math" panose="02040503050406030204" pitchFamily="18" charset="0"/>
                                  </a:rPr>
                                  <m:t>to</m:t>
                                </m:r>
                                <m:r>
                                  <a:rPr lang="en-GB" sz="3200" b="0" i="0" smtClean="0">
                                    <a:solidFill>
                                      <a:schemeClr val="bg2"/>
                                    </a:solidFill>
                                    <a:latin typeface="Cambria Math" panose="02040503050406030204" pitchFamily="18" charset="0"/>
                                    <a:ea typeface="Cambria Math" panose="02040503050406030204" pitchFamily="18" charset="0"/>
                                  </a:rPr>
                                  <m:t> </m:t>
                                </m:r>
                                <m:r>
                                  <a:rPr lang="en-GB" sz="3200" b="0" i="1" smtClean="0">
                                    <a:solidFill>
                                      <a:schemeClr val="bg2"/>
                                    </a:solidFill>
                                    <a:latin typeface="Cambria Math" panose="02040503050406030204" pitchFamily="18" charset="0"/>
                                    <a:ea typeface="Cambria Math" panose="02040503050406030204" pitchFamily="18" charset="0"/>
                                  </a:rPr>
                                  <m:t>𝑖</m:t>
                                </m:r>
                              </m:e>
                            </m:eqArr>
                          </m:e>
                        </m:d>
                      </m:e>
                      <m:sub>
                        <m:r>
                          <a:rPr lang="en-GB" sz="3200" b="0" i="1" smtClean="0">
                            <a:solidFill>
                              <a:schemeClr val="bg2"/>
                            </a:solidFill>
                            <a:latin typeface="Cambria Math" panose="02040503050406030204" pitchFamily="18" charset="0"/>
                            <a:ea typeface="Cambria Math" panose="02040503050406030204" pitchFamily="18" charset="0"/>
                          </a:rPr>
                          <m:t>𝑖</m:t>
                        </m:r>
                      </m:sub>
                    </m:sSub>
                  </m:oMath>
                </a14:m>
                <a:r>
                  <a:rPr lang="en-GB" sz="3200" dirty="0">
                    <a:solidFill>
                      <a:schemeClr val="bg2"/>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GB" sz="3200" i="1">
                            <a:solidFill>
                              <a:schemeClr val="bg2"/>
                            </a:solidFill>
                            <a:latin typeface="Cambria Math" panose="02040503050406030204" pitchFamily="18" charset="0"/>
                            <a:ea typeface="Cambria Math" panose="02040503050406030204" pitchFamily="18" charset="0"/>
                          </a:rPr>
                        </m:ctrlPr>
                      </m:sSubPr>
                      <m:e>
                        <m:d>
                          <m:dPr>
                            <m:begChr m:val="["/>
                            <m:endChr m:val="]"/>
                            <m:ctrlPr>
                              <a:rPr lang="en-GB" sz="3200" i="1">
                                <a:solidFill>
                                  <a:schemeClr val="bg2"/>
                                </a:solidFill>
                                <a:latin typeface="Cambria Math" panose="02040503050406030204" pitchFamily="18" charset="0"/>
                                <a:ea typeface="Cambria Math" panose="02040503050406030204" pitchFamily="18" charset="0"/>
                              </a:rPr>
                            </m:ctrlPr>
                          </m:dPr>
                          <m:e>
                            <m:eqArr>
                              <m:eqArrPr>
                                <m:ctrlPr>
                                  <a:rPr lang="en-GB" sz="3200" b="0" i="1" smtClean="0">
                                    <a:solidFill>
                                      <a:schemeClr val="bg2"/>
                                    </a:solidFill>
                                    <a:latin typeface="Cambria Math" panose="02040503050406030204" pitchFamily="18" charset="0"/>
                                    <a:ea typeface="Cambria Math" panose="02040503050406030204" pitchFamily="18" charset="0"/>
                                  </a:rPr>
                                </m:ctrlPr>
                              </m:eqArrPr>
                              <m:e>
                                <m:r>
                                  <m:rPr>
                                    <m:sty m:val="p"/>
                                  </m:rPr>
                                  <a:rPr lang="en-GB" sz="3200" b="0" i="0" smtClean="0">
                                    <a:solidFill>
                                      <a:schemeClr val="bg2"/>
                                    </a:solidFill>
                                    <a:latin typeface="Cambria Math" panose="02040503050406030204" pitchFamily="18" charset="0"/>
                                    <a:ea typeface="Cambria Math" panose="02040503050406030204" pitchFamily="18" charset="0"/>
                                  </a:rPr>
                                  <m:t>Consumer</m:t>
                                </m:r>
                                <m:r>
                                  <a:rPr lang="en-GB" sz="3200" b="0" i="0" smtClean="0">
                                    <a:solidFill>
                                      <a:schemeClr val="bg2"/>
                                    </a:solidFill>
                                    <a:latin typeface="Cambria Math" panose="02040503050406030204" pitchFamily="18" charset="0"/>
                                    <a:ea typeface="Cambria Math" panose="02040503050406030204" pitchFamily="18" charset="0"/>
                                  </a:rPr>
                                  <m:t> </m:t>
                                </m:r>
                              </m:e>
                              <m:e>
                                <m:r>
                                  <m:rPr>
                                    <m:sty m:val="p"/>
                                  </m:rPr>
                                  <a:rPr lang="en-GB" sz="3200" b="0" i="0" smtClean="0">
                                    <a:solidFill>
                                      <a:schemeClr val="bg2"/>
                                    </a:solidFill>
                                    <a:latin typeface="Cambria Math" panose="02040503050406030204" pitchFamily="18" charset="0"/>
                                    <a:ea typeface="Cambria Math" panose="02040503050406030204" pitchFamily="18" charset="0"/>
                                  </a:rPr>
                                  <m:t>preferences</m:t>
                                </m:r>
                              </m:e>
                            </m:eqArr>
                          </m:e>
                        </m:d>
                      </m:e>
                      <m:sub>
                        <m:r>
                          <a:rPr lang="en-GB" sz="3200" i="1">
                            <a:solidFill>
                              <a:schemeClr val="bg2"/>
                            </a:solidFill>
                            <a:latin typeface="Cambria Math" panose="02040503050406030204" pitchFamily="18" charset="0"/>
                            <a:ea typeface="Cambria Math" panose="02040503050406030204" pitchFamily="18" charset="0"/>
                          </a:rPr>
                          <m:t>𝑖</m:t>
                        </m:r>
                        <m:r>
                          <a:rPr lang="en-GB" sz="3200" b="0" i="1" smtClean="0">
                            <a:solidFill>
                              <a:schemeClr val="bg2"/>
                            </a:solidFill>
                            <a:latin typeface="Cambria Math" panose="02040503050406030204" pitchFamily="18" charset="0"/>
                            <a:ea typeface="Cambria Math" panose="02040503050406030204" pitchFamily="18" charset="0"/>
                          </a:rPr>
                          <m:t>𝑗</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d>
                          <m:dPr>
                            <m:begChr m:val="["/>
                            <m:endChr m:val="]"/>
                            <m:ctrlPr>
                              <a:rPr lang="en-GB" sz="3200" i="1">
                                <a:solidFill>
                                  <a:schemeClr val="bg2"/>
                                </a:solidFill>
                                <a:latin typeface="Cambria Math" panose="02040503050406030204" pitchFamily="18" charset="0"/>
                                <a:ea typeface="Cambria Math" panose="02040503050406030204" pitchFamily="18" charset="0"/>
                              </a:rPr>
                            </m:ctrlPr>
                          </m:dPr>
                          <m:e>
                            <m:eqArr>
                              <m:eqArrPr>
                                <m:ctrlPr>
                                  <a:rPr lang="en-GB" sz="3200" i="1">
                                    <a:solidFill>
                                      <a:schemeClr val="bg2"/>
                                    </a:solidFill>
                                    <a:latin typeface="Cambria Math" panose="02040503050406030204" pitchFamily="18" charset="0"/>
                                    <a:ea typeface="Cambria Math" panose="02040503050406030204" pitchFamily="18" charset="0"/>
                                  </a:rPr>
                                </m:ctrlPr>
                              </m:eqArrPr>
                              <m:e>
                                <m:r>
                                  <m:rPr>
                                    <m:sty m:val="p"/>
                                  </m:rPr>
                                  <a:rPr lang="en-GB" sz="3200">
                                    <a:solidFill>
                                      <a:schemeClr val="bg2"/>
                                    </a:solidFill>
                                    <a:latin typeface="Cambria Math" panose="02040503050406030204" pitchFamily="18" charset="0"/>
                                    <a:ea typeface="Cambria Math" panose="02040503050406030204" pitchFamily="18" charset="0"/>
                                  </a:rPr>
                                  <m:t>Fraction</m:t>
                                </m:r>
                                <m:r>
                                  <a:rPr lang="en-GB" sz="3200">
                                    <a:solidFill>
                                      <a:schemeClr val="bg2"/>
                                    </a:solidFill>
                                    <a:latin typeface="Cambria Math" panose="02040503050406030204" pitchFamily="18" charset="0"/>
                                    <a:ea typeface="Cambria Math" panose="02040503050406030204" pitchFamily="18" charset="0"/>
                                  </a:rPr>
                                  <m:t> </m:t>
                                </m:r>
                                <m:r>
                                  <m:rPr>
                                    <m:sty m:val="p"/>
                                  </m:rPr>
                                  <a:rPr lang="en-GB" sz="3200">
                                    <a:solidFill>
                                      <a:schemeClr val="bg2"/>
                                    </a:solidFill>
                                    <a:latin typeface="Cambria Math" panose="02040503050406030204" pitchFamily="18" charset="0"/>
                                    <a:ea typeface="Cambria Math" panose="02040503050406030204" pitchFamily="18" charset="0"/>
                                  </a:rPr>
                                  <m:t>of</m:t>
                                </m:r>
                                <m:r>
                                  <a:rPr lang="en-GB" sz="3200">
                                    <a:solidFill>
                                      <a:schemeClr val="bg2"/>
                                    </a:solidFill>
                                    <a:latin typeface="Cambria Math" panose="02040503050406030204" pitchFamily="18" charset="0"/>
                                    <a:ea typeface="Cambria Math" panose="02040503050406030204" pitchFamily="18" charset="0"/>
                                  </a:rPr>
                                  <m:t> </m:t>
                                </m:r>
                                <m:r>
                                  <m:rPr>
                                    <m:sty m:val="p"/>
                                  </m:rPr>
                                  <a:rPr lang="en-GB" sz="3200" b="0" i="0" smtClean="0">
                                    <a:solidFill>
                                      <a:schemeClr val="bg2"/>
                                    </a:solidFill>
                                    <a:latin typeface="Cambria Math" panose="02040503050406030204" pitchFamily="18" charset="0"/>
                                    <a:ea typeface="Cambria Math" panose="02040503050406030204" pitchFamily="18" charset="0"/>
                                  </a:rPr>
                                  <m:t>breakdowns</m:t>
                                </m:r>
                                <m:r>
                                  <a:rPr lang="en-GB" sz="3200">
                                    <a:solidFill>
                                      <a:schemeClr val="bg2"/>
                                    </a:solidFill>
                                    <a:latin typeface="Cambria Math" panose="02040503050406030204" pitchFamily="18" charset="0"/>
                                    <a:ea typeface="Cambria Math" panose="02040503050406030204" pitchFamily="18" charset="0"/>
                                  </a:rPr>
                                  <m:t> </m:t>
                                </m:r>
                              </m:e>
                              <m:e>
                                <m:r>
                                  <a:rPr lang="en-GB" sz="3200">
                                    <a:solidFill>
                                      <a:schemeClr val="bg2"/>
                                    </a:solidFill>
                                    <a:latin typeface="Cambria Math" panose="02040503050406030204" pitchFamily="18" charset="0"/>
                                    <a:ea typeface="Cambria Math" panose="02040503050406030204" pitchFamily="18" charset="0"/>
                                  </a:rPr>
                                  <m:t> </m:t>
                                </m:r>
                                <m:r>
                                  <m:rPr>
                                    <m:sty m:val="p"/>
                                  </m:rPr>
                                  <a:rPr lang="en-GB" sz="3200">
                                    <a:solidFill>
                                      <a:schemeClr val="bg2"/>
                                    </a:solidFill>
                                    <a:latin typeface="Cambria Math" panose="02040503050406030204" pitchFamily="18" charset="0"/>
                                    <a:ea typeface="Cambria Math" panose="02040503050406030204" pitchFamily="18" charset="0"/>
                                  </a:rPr>
                                  <m:t>belonging</m:t>
                                </m:r>
                                <m:r>
                                  <a:rPr lang="en-GB" sz="3200">
                                    <a:solidFill>
                                      <a:schemeClr val="bg2"/>
                                    </a:solidFill>
                                    <a:latin typeface="Cambria Math" panose="02040503050406030204" pitchFamily="18" charset="0"/>
                                    <a:ea typeface="Cambria Math" panose="02040503050406030204" pitchFamily="18" charset="0"/>
                                  </a:rPr>
                                  <m:t> </m:t>
                                </m:r>
                                <m:r>
                                  <m:rPr>
                                    <m:sty m:val="p"/>
                                  </m:rPr>
                                  <a:rPr lang="en-GB" sz="3200">
                                    <a:solidFill>
                                      <a:schemeClr val="bg2"/>
                                    </a:solidFill>
                                    <a:latin typeface="Cambria Math" panose="02040503050406030204" pitchFamily="18" charset="0"/>
                                    <a:ea typeface="Cambria Math" panose="02040503050406030204" pitchFamily="18" charset="0"/>
                                  </a:rPr>
                                  <m:t>to</m:t>
                                </m:r>
                                <m:r>
                                  <a:rPr lang="en-GB" sz="3200">
                                    <a:solidFill>
                                      <a:schemeClr val="bg2"/>
                                    </a:solidFill>
                                    <a:latin typeface="Cambria Math" panose="02040503050406030204" pitchFamily="18" charset="0"/>
                                    <a:ea typeface="Cambria Math" panose="02040503050406030204" pitchFamily="18" charset="0"/>
                                  </a:rPr>
                                  <m:t> </m:t>
                                </m:r>
                                <m:r>
                                  <a:rPr lang="en-GB" sz="3200" b="0" i="1" smtClean="0">
                                    <a:solidFill>
                                      <a:schemeClr val="bg2"/>
                                    </a:solidFill>
                                    <a:latin typeface="Cambria Math" panose="02040503050406030204" pitchFamily="18" charset="0"/>
                                    <a:ea typeface="Cambria Math" panose="02040503050406030204" pitchFamily="18" charset="0"/>
                                  </a:rPr>
                                  <m:t>𝑗</m:t>
                                </m:r>
                              </m:e>
                            </m:eqArr>
                          </m:e>
                        </m:d>
                      </m:e>
                      <m:sub>
                        <m:r>
                          <a:rPr lang="en-GB" sz="3200" b="0" i="1" smtClean="0">
                            <a:solidFill>
                              <a:schemeClr val="bg2"/>
                            </a:solidFill>
                            <a:latin typeface="Cambria Math" panose="02040503050406030204" pitchFamily="18" charset="0"/>
                            <a:ea typeface="Cambria Math" panose="02040503050406030204" pitchFamily="18" charset="0"/>
                          </a:rPr>
                          <m:t>𝑗</m:t>
                        </m:r>
                      </m:sub>
                    </m:sSub>
                    <m:sSub>
                      <m:sSubPr>
                        <m:ctrlPr>
                          <a:rPr lang="en-GB" sz="3200" i="1">
                            <a:solidFill>
                              <a:schemeClr val="bg2"/>
                            </a:solidFill>
                            <a:latin typeface="Cambria Math" panose="02040503050406030204" pitchFamily="18" charset="0"/>
                          </a:rPr>
                        </m:ctrlPr>
                      </m:sSubPr>
                      <m:e>
                        <m:d>
                          <m:dPr>
                            <m:begChr m:val="["/>
                            <m:endChr m:val="]"/>
                            <m:ctrlPr>
                              <a:rPr lang="en-GB" sz="3200" i="1">
                                <a:solidFill>
                                  <a:schemeClr val="bg2"/>
                                </a:solidFill>
                                <a:latin typeface="Cambria Math" panose="02040503050406030204" pitchFamily="18" charset="0"/>
                              </a:rPr>
                            </m:ctrlPr>
                          </m:dPr>
                          <m:e>
                            <m:eqArr>
                              <m:eqArrPr>
                                <m:ctrlPr>
                                  <a:rPr lang="en-GB" sz="3200" b="0" i="1" smtClean="0">
                                    <a:solidFill>
                                      <a:schemeClr val="bg2"/>
                                    </a:solidFill>
                                    <a:latin typeface="Cambria Math" panose="02040503050406030204" pitchFamily="18" charset="0"/>
                                  </a:rPr>
                                </m:ctrlPr>
                              </m:eqArrPr>
                              <m:e>
                                <m:r>
                                  <m:rPr>
                                    <m:sty m:val="p"/>
                                  </m:rPr>
                                  <a:rPr lang="en-GB" sz="3200" b="0" i="0" smtClean="0">
                                    <a:solidFill>
                                      <a:schemeClr val="bg2"/>
                                    </a:solidFill>
                                    <a:latin typeface="Cambria Math" panose="02040503050406030204" pitchFamily="18" charset="0"/>
                                  </a:rPr>
                                  <m:t>No</m:t>
                                </m:r>
                                <m:r>
                                  <a:rPr lang="en-GB" sz="3200" b="0" i="0" smtClean="0">
                                    <a:solidFill>
                                      <a:schemeClr val="bg2"/>
                                    </a:solidFill>
                                    <a:latin typeface="Cambria Math" panose="02040503050406030204" pitchFamily="18" charset="0"/>
                                  </a:rPr>
                                  <m:t>. </m:t>
                                </m:r>
                                <m:r>
                                  <m:rPr>
                                    <m:sty m:val="p"/>
                                  </m:rPr>
                                  <a:rPr lang="en-GB" sz="3200" b="0" i="0" smtClean="0">
                                    <a:solidFill>
                                      <a:schemeClr val="bg2"/>
                                    </a:solidFill>
                                    <a:latin typeface="Cambria Math" panose="02040503050406030204" pitchFamily="18" charset="0"/>
                                  </a:rPr>
                                  <m:t>of</m:t>
                                </m:r>
                                <m:r>
                                  <a:rPr lang="en-GB" sz="3200" b="0" i="0" smtClean="0">
                                    <a:solidFill>
                                      <a:schemeClr val="bg2"/>
                                    </a:solidFill>
                                    <a:latin typeface="Cambria Math" panose="02040503050406030204" pitchFamily="18" charset="0"/>
                                  </a:rPr>
                                  <m:t> </m:t>
                                </m:r>
                              </m:e>
                              <m:e>
                                <m:r>
                                  <m:rPr>
                                    <m:sty m:val="p"/>
                                  </m:rPr>
                                  <a:rPr lang="en-GB" sz="3200" b="0" i="0" smtClean="0">
                                    <a:solidFill>
                                      <a:schemeClr val="bg2"/>
                                    </a:solidFill>
                                    <a:latin typeface="Cambria Math" panose="02040503050406030204" pitchFamily="18" charset="0"/>
                                  </a:rPr>
                                  <m:t>breakdowns</m:t>
                                </m:r>
                              </m:e>
                            </m:eqArr>
                          </m:e>
                        </m:d>
                      </m:e>
                      <m:sub>
                        <m:r>
                          <a:rPr lang="en-GB" sz="3200" b="0" i="1" smtClean="0">
                            <a:solidFill>
                              <a:schemeClr val="bg2"/>
                            </a:solidFill>
                            <a:latin typeface="Cambria Math" panose="02040503050406030204" pitchFamily="18" charset="0"/>
                          </a:rPr>
                          <m:t>𝑡𝑜𝑡</m:t>
                        </m:r>
                      </m:sub>
                    </m:sSub>
                  </m:oMath>
                </a14:m>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3EF17D5B-3CAB-5484-910E-5AAD691173C6}"/>
                  </a:ext>
                </a:extLst>
              </p:cNvPr>
              <p:cNvSpPr txBox="1">
                <a:spLocks noRot="1" noChangeAspect="1" noMove="1" noResize="1" noEditPoints="1" noAdjustHandles="1" noChangeArrowheads="1" noChangeShapeType="1" noTextEdit="1"/>
              </p:cNvSpPr>
              <p:nvPr/>
            </p:nvSpPr>
            <p:spPr>
              <a:xfrm>
                <a:off x="1421960" y="6239649"/>
                <a:ext cx="16197582" cy="1504514"/>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27573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How to simulate an S-curve?</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421960" y="3192191"/>
            <a:ext cx="13358696" cy="2511924"/>
          </a:xfrm>
        </p:spPr>
        <p:txBody>
          <a:bodyPr>
            <a:normAutofit/>
          </a:bodyPr>
          <a:lstStyle/>
          <a:p>
            <a:pPr marL="342900" indent="-342900">
              <a:buFont typeface="Wingdings" panose="05000000000000000000" pitchFamily="2" charset="2"/>
              <a:buChar char="q"/>
            </a:pPr>
            <a:r>
              <a:rPr lang="en-GB" sz="2400" dirty="0"/>
              <a:t>What happens if no preferred technologies have the production capital required to replace technology j?</a:t>
            </a:r>
          </a:p>
          <a:p>
            <a:pPr marL="342900" indent="-342900">
              <a:buFont typeface="Wingdings" panose="05000000000000000000" pitchFamily="2" charset="2"/>
              <a:buChar char="q"/>
            </a:pPr>
            <a:r>
              <a:rPr lang="en-GB" sz="2400" dirty="0"/>
              <a:t>No substitutions will happen, which means broken down units of j are replaced with new units of j. </a:t>
            </a:r>
          </a:p>
          <a:p>
            <a:pPr marL="342900" indent="-342900">
              <a:buFont typeface="Wingdings" panose="05000000000000000000" pitchFamily="2" charset="2"/>
              <a:buChar char="q"/>
            </a:pPr>
            <a:endParaRPr lang="en-GB" sz="24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EF17D5B-3CAB-5484-910E-5AAD691173C6}"/>
                  </a:ext>
                </a:extLst>
              </p:cNvPr>
              <p:cNvSpPr txBox="1"/>
              <p:nvPr/>
            </p:nvSpPr>
            <p:spPr>
              <a:xfrm>
                <a:off x="1045209" y="6116024"/>
                <a:ext cx="16197582" cy="1504514"/>
              </a:xfrm>
              <a:prstGeom prst="rect">
                <a:avLst/>
              </a:prstGeom>
              <a:noFill/>
            </p:spPr>
            <p:txBody>
              <a:bodyPr wrap="square">
                <a:spAutoFit/>
              </a:bodyPr>
              <a:lstStyle/>
              <a:p>
                <a14:m>
                  <m:oMath xmlns:m="http://schemas.openxmlformats.org/officeDocument/2006/math">
                    <m:sSub>
                      <m:sSubPr>
                        <m:ctrlPr>
                          <a:rPr lang="en-US" sz="3200" i="1" smtClean="0">
                            <a:solidFill>
                              <a:schemeClr val="bg2"/>
                            </a:solidFill>
                            <a:latin typeface="Cambria Math" panose="02040503050406030204" pitchFamily="18" charset="0"/>
                            <a:ea typeface="Cambria Math" panose="02040503050406030204" pitchFamily="18" charset="0"/>
                          </a:rPr>
                        </m:ctrlPr>
                      </m:sSubPr>
                      <m:e>
                        <m:r>
                          <a:rPr lang="en-GB" sz="3200">
                            <a:solidFill>
                              <a:schemeClr val="bg2"/>
                            </a:solidFill>
                            <a:latin typeface="Cambria Math" panose="02040503050406030204" pitchFamily="18" charset="0"/>
                            <a:ea typeface="Cambria Math" panose="02040503050406030204" pitchFamily="18" charset="0"/>
                          </a:rPr>
                          <m:t>∆</m:t>
                        </m:r>
                        <m:r>
                          <m:rPr>
                            <m:sty m:val="p"/>
                          </m:rPr>
                          <a:rPr lang="en-GB" sz="3200" b="0" i="0" smtClean="0">
                            <a:solidFill>
                              <a:schemeClr val="bg2"/>
                            </a:solidFill>
                            <a:latin typeface="Cambria Math" panose="02040503050406030204" pitchFamily="18" charset="0"/>
                            <a:ea typeface="Cambria Math" panose="02040503050406030204" pitchFamily="18" charset="0"/>
                          </a:rPr>
                          <m:t>N</m:t>
                        </m:r>
                      </m:e>
                      <m:sub>
                        <m:r>
                          <a:rPr lang="en-GB" sz="3200" b="0" i="1" smtClean="0">
                            <a:solidFill>
                              <a:schemeClr val="bg2"/>
                            </a:solidFill>
                            <a:latin typeface="Cambria Math" panose="02040503050406030204" pitchFamily="18" charset="0"/>
                            <a:ea typeface="Cambria Math" panose="02040503050406030204" pitchFamily="18" charset="0"/>
                          </a:rPr>
                          <m:t>𝑗</m:t>
                        </m:r>
                        <m:r>
                          <a:rPr lang="en-GB" sz="3200" b="0" i="1" smtClean="0">
                            <a:solidFill>
                              <a:schemeClr val="bg2"/>
                            </a:solidFill>
                            <a:latin typeface="Cambria Math" panose="02040503050406030204" pitchFamily="18" charset="0"/>
                            <a:ea typeface="Cambria Math" panose="02040503050406030204" pitchFamily="18" charset="0"/>
                          </a:rPr>
                          <m:t>→</m:t>
                        </m:r>
                        <m:r>
                          <a:rPr lang="en-GB" sz="3200">
                            <a:solidFill>
                              <a:schemeClr val="bg2"/>
                            </a:solidFill>
                            <a:latin typeface="Cambria Math" panose="02040503050406030204" pitchFamily="18" charset="0"/>
                            <a:ea typeface="Cambria Math" panose="02040503050406030204" pitchFamily="18" charset="0"/>
                          </a:rPr>
                          <m:t>𝑖</m:t>
                        </m:r>
                      </m:sub>
                    </m:sSub>
                    <m:r>
                      <a:rPr lang="en-GB" sz="3200" b="0" i="1" smtClean="0">
                        <a:solidFill>
                          <a:schemeClr val="bg2"/>
                        </a:solidFill>
                        <a:latin typeface="Cambria Math" panose="02040503050406030204" pitchFamily="18" charset="0"/>
                        <a:ea typeface="Cambria Math" panose="02040503050406030204" pitchFamily="18" charset="0"/>
                      </a:rPr>
                      <m:t> </m:t>
                    </m:r>
                    <m:r>
                      <a:rPr lang="en-GB" sz="320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d>
                          <m:dPr>
                            <m:begChr m:val="["/>
                            <m:endChr m:val="]"/>
                            <m:ctrlPr>
                              <a:rPr lang="en-GB" sz="3200" i="1" smtClean="0">
                                <a:solidFill>
                                  <a:schemeClr val="bg2"/>
                                </a:solidFill>
                                <a:latin typeface="Cambria Math" panose="02040503050406030204" pitchFamily="18" charset="0"/>
                                <a:ea typeface="Cambria Math" panose="02040503050406030204" pitchFamily="18" charset="0"/>
                              </a:rPr>
                            </m:ctrlPr>
                          </m:dPr>
                          <m:e>
                            <m:eqArr>
                              <m:eqArrPr>
                                <m:ctrlPr>
                                  <a:rPr lang="en-GB" sz="3200" b="0" i="1" smtClean="0">
                                    <a:solidFill>
                                      <a:schemeClr val="bg2"/>
                                    </a:solidFill>
                                    <a:latin typeface="Cambria Math" panose="02040503050406030204" pitchFamily="18" charset="0"/>
                                    <a:ea typeface="Cambria Math" panose="02040503050406030204" pitchFamily="18" charset="0"/>
                                  </a:rPr>
                                </m:ctrlPr>
                              </m:eqArrPr>
                              <m:e>
                                <m:r>
                                  <m:rPr>
                                    <m:sty m:val="p"/>
                                  </m:rPr>
                                  <a:rPr lang="en-GB" sz="3200" b="0" i="0" smtClean="0">
                                    <a:solidFill>
                                      <a:schemeClr val="bg2"/>
                                    </a:solidFill>
                                    <a:latin typeface="Cambria Math" panose="02040503050406030204" pitchFamily="18" charset="0"/>
                                    <a:ea typeface="Cambria Math" panose="02040503050406030204" pitchFamily="18" charset="0"/>
                                  </a:rPr>
                                  <m:t>Fraction</m:t>
                                </m:r>
                                <m:r>
                                  <a:rPr lang="en-GB" sz="3200" b="0" i="0" smtClean="0">
                                    <a:solidFill>
                                      <a:schemeClr val="bg2"/>
                                    </a:solidFill>
                                    <a:latin typeface="Cambria Math" panose="02040503050406030204" pitchFamily="18" charset="0"/>
                                    <a:ea typeface="Cambria Math" panose="02040503050406030204" pitchFamily="18" charset="0"/>
                                  </a:rPr>
                                  <m:t> </m:t>
                                </m:r>
                                <m:r>
                                  <m:rPr>
                                    <m:sty m:val="p"/>
                                  </m:rPr>
                                  <a:rPr lang="en-GB" sz="3200" b="0" i="0" smtClean="0">
                                    <a:solidFill>
                                      <a:schemeClr val="bg2"/>
                                    </a:solidFill>
                                    <a:latin typeface="Cambria Math" panose="02040503050406030204" pitchFamily="18" charset="0"/>
                                    <a:ea typeface="Cambria Math" panose="02040503050406030204" pitchFamily="18" charset="0"/>
                                  </a:rPr>
                                  <m:t>of</m:t>
                                </m:r>
                                <m:r>
                                  <a:rPr lang="en-GB" sz="3200" b="0" i="0" smtClean="0">
                                    <a:solidFill>
                                      <a:schemeClr val="bg2"/>
                                    </a:solidFill>
                                    <a:latin typeface="Cambria Math" panose="02040503050406030204" pitchFamily="18" charset="0"/>
                                    <a:ea typeface="Cambria Math" panose="02040503050406030204" pitchFamily="18" charset="0"/>
                                  </a:rPr>
                                  <m:t> </m:t>
                                </m:r>
                                <m:r>
                                  <m:rPr>
                                    <m:sty m:val="p"/>
                                  </m:rPr>
                                  <a:rPr lang="en-GB" sz="3200" b="0" i="0" smtClean="0">
                                    <a:solidFill>
                                      <a:schemeClr val="bg2"/>
                                    </a:solidFill>
                                    <a:latin typeface="Cambria Math" panose="02040503050406030204" pitchFamily="18" charset="0"/>
                                    <a:ea typeface="Cambria Math" panose="02040503050406030204" pitchFamily="18" charset="0"/>
                                  </a:rPr>
                                  <m:t>prod</m:t>
                                </m:r>
                                <m:r>
                                  <a:rPr lang="en-GB" sz="3200" b="0" i="0" smtClean="0">
                                    <a:solidFill>
                                      <a:schemeClr val="bg2"/>
                                    </a:solidFill>
                                    <a:latin typeface="Cambria Math" panose="02040503050406030204" pitchFamily="18" charset="0"/>
                                    <a:ea typeface="Cambria Math" panose="02040503050406030204" pitchFamily="18" charset="0"/>
                                  </a:rPr>
                                  <m:t>. </m:t>
                                </m:r>
                              </m:e>
                              <m:e>
                                <m:r>
                                  <m:rPr>
                                    <m:sty m:val="p"/>
                                  </m:rPr>
                                  <a:rPr lang="en-GB" sz="3200" b="0" i="0" smtClean="0">
                                    <a:solidFill>
                                      <a:schemeClr val="bg2"/>
                                    </a:solidFill>
                                    <a:latin typeface="Cambria Math" panose="02040503050406030204" pitchFamily="18" charset="0"/>
                                    <a:ea typeface="Cambria Math" panose="02040503050406030204" pitchFamily="18" charset="0"/>
                                  </a:rPr>
                                  <m:t>capital</m:t>
                                </m:r>
                                <m:r>
                                  <a:rPr lang="en-GB" sz="3200" b="0" i="0" smtClean="0">
                                    <a:solidFill>
                                      <a:schemeClr val="bg2"/>
                                    </a:solidFill>
                                    <a:latin typeface="Cambria Math" panose="02040503050406030204" pitchFamily="18" charset="0"/>
                                    <a:ea typeface="Cambria Math" panose="02040503050406030204" pitchFamily="18" charset="0"/>
                                  </a:rPr>
                                  <m:t> </m:t>
                                </m:r>
                                <m:r>
                                  <m:rPr>
                                    <m:sty m:val="p"/>
                                  </m:rPr>
                                  <a:rPr lang="en-GB" sz="3200" b="0" i="0" smtClean="0">
                                    <a:solidFill>
                                      <a:schemeClr val="bg2"/>
                                    </a:solidFill>
                                    <a:latin typeface="Cambria Math" panose="02040503050406030204" pitchFamily="18" charset="0"/>
                                    <a:ea typeface="Cambria Math" panose="02040503050406030204" pitchFamily="18" charset="0"/>
                                  </a:rPr>
                                  <m:t>belonging</m:t>
                                </m:r>
                                <m:r>
                                  <a:rPr lang="en-GB" sz="3200" b="0" i="0" smtClean="0">
                                    <a:solidFill>
                                      <a:schemeClr val="bg2"/>
                                    </a:solidFill>
                                    <a:latin typeface="Cambria Math" panose="02040503050406030204" pitchFamily="18" charset="0"/>
                                    <a:ea typeface="Cambria Math" panose="02040503050406030204" pitchFamily="18" charset="0"/>
                                  </a:rPr>
                                  <m:t> </m:t>
                                </m:r>
                              </m:e>
                              <m:e>
                                <m:r>
                                  <m:rPr>
                                    <m:sty m:val="p"/>
                                  </m:rPr>
                                  <a:rPr lang="en-GB" sz="3200" b="0" i="0" smtClean="0">
                                    <a:solidFill>
                                      <a:schemeClr val="bg2"/>
                                    </a:solidFill>
                                    <a:latin typeface="Cambria Math" panose="02040503050406030204" pitchFamily="18" charset="0"/>
                                    <a:ea typeface="Cambria Math" panose="02040503050406030204" pitchFamily="18" charset="0"/>
                                  </a:rPr>
                                  <m:t>to</m:t>
                                </m:r>
                                <m:r>
                                  <a:rPr lang="en-GB" sz="3200" b="0" i="0" smtClean="0">
                                    <a:solidFill>
                                      <a:schemeClr val="bg2"/>
                                    </a:solidFill>
                                    <a:latin typeface="Cambria Math" panose="02040503050406030204" pitchFamily="18" charset="0"/>
                                    <a:ea typeface="Cambria Math" panose="02040503050406030204" pitchFamily="18" charset="0"/>
                                  </a:rPr>
                                  <m:t> </m:t>
                                </m:r>
                                <m:r>
                                  <m:rPr>
                                    <m:sty m:val="p"/>
                                  </m:rPr>
                                  <a:rPr lang="en-GB" sz="3200" b="0" i="0" smtClean="0">
                                    <a:solidFill>
                                      <a:schemeClr val="bg2"/>
                                    </a:solidFill>
                                    <a:latin typeface="Cambria Math" panose="02040503050406030204" pitchFamily="18" charset="0"/>
                                    <a:ea typeface="Cambria Math" panose="02040503050406030204" pitchFamily="18" charset="0"/>
                                  </a:rPr>
                                  <m:t>i</m:t>
                                </m:r>
                              </m:e>
                            </m:eqArr>
                          </m:e>
                        </m:d>
                      </m:e>
                      <m:sub>
                        <m:r>
                          <a:rPr lang="en-GB" sz="3200" b="0" i="1" smtClean="0">
                            <a:solidFill>
                              <a:schemeClr val="bg2"/>
                            </a:solidFill>
                            <a:latin typeface="Cambria Math" panose="02040503050406030204" pitchFamily="18" charset="0"/>
                            <a:ea typeface="Cambria Math" panose="02040503050406030204" pitchFamily="18" charset="0"/>
                          </a:rPr>
                          <m:t>𝑖</m:t>
                        </m:r>
                      </m:sub>
                    </m:sSub>
                  </m:oMath>
                </a14:m>
                <a:r>
                  <a:rPr lang="en-GB" sz="3200" dirty="0">
                    <a:solidFill>
                      <a:schemeClr val="bg2"/>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GB" sz="3200" i="1">
                            <a:solidFill>
                              <a:schemeClr val="bg2"/>
                            </a:solidFill>
                            <a:latin typeface="Cambria Math" panose="02040503050406030204" pitchFamily="18" charset="0"/>
                            <a:ea typeface="Cambria Math" panose="02040503050406030204" pitchFamily="18" charset="0"/>
                          </a:rPr>
                        </m:ctrlPr>
                      </m:sSubPr>
                      <m:e>
                        <m:d>
                          <m:dPr>
                            <m:begChr m:val="["/>
                            <m:endChr m:val="]"/>
                            <m:ctrlPr>
                              <a:rPr lang="en-GB" sz="3200" i="1">
                                <a:solidFill>
                                  <a:schemeClr val="bg2"/>
                                </a:solidFill>
                                <a:latin typeface="Cambria Math" panose="02040503050406030204" pitchFamily="18" charset="0"/>
                                <a:ea typeface="Cambria Math" panose="02040503050406030204" pitchFamily="18" charset="0"/>
                              </a:rPr>
                            </m:ctrlPr>
                          </m:dPr>
                          <m:e>
                            <m:eqArr>
                              <m:eqArrPr>
                                <m:ctrlPr>
                                  <a:rPr lang="en-GB" sz="3200" b="0" i="1" smtClean="0">
                                    <a:solidFill>
                                      <a:schemeClr val="bg2"/>
                                    </a:solidFill>
                                    <a:latin typeface="Cambria Math" panose="02040503050406030204" pitchFamily="18" charset="0"/>
                                    <a:ea typeface="Cambria Math" panose="02040503050406030204" pitchFamily="18" charset="0"/>
                                  </a:rPr>
                                </m:ctrlPr>
                              </m:eqArrPr>
                              <m:e>
                                <m:r>
                                  <m:rPr>
                                    <m:sty m:val="p"/>
                                  </m:rPr>
                                  <a:rPr lang="en-GB" sz="3200" b="0" i="0" smtClean="0">
                                    <a:solidFill>
                                      <a:schemeClr val="bg2"/>
                                    </a:solidFill>
                                    <a:latin typeface="Cambria Math" panose="02040503050406030204" pitchFamily="18" charset="0"/>
                                    <a:ea typeface="Cambria Math" panose="02040503050406030204" pitchFamily="18" charset="0"/>
                                  </a:rPr>
                                  <m:t>Consumer</m:t>
                                </m:r>
                                <m:r>
                                  <a:rPr lang="en-GB" sz="3200" b="0" i="0" smtClean="0">
                                    <a:solidFill>
                                      <a:schemeClr val="bg2"/>
                                    </a:solidFill>
                                    <a:latin typeface="Cambria Math" panose="02040503050406030204" pitchFamily="18" charset="0"/>
                                    <a:ea typeface="Cambria Math" panose="02040503050406030204" pitchFamily="18" charset="0"/>
                                  </a:rPr>
                                  <m:t> </m:t>
                                </m:r>
                              </m:e>
                              <m:e>
                                <m:r>
                                  <m:rPr>
                                    <m:sty m:val="p"/>
                                  </m:rPr>
                                  <a:rPr lang="en-GB" sz="3200" b="0" i="0" smtClean="0">
                                    <a:solidFill>
                                      <a:schemeClr val="bg2"/>
                                    </a:solidFill>
                                    <a:latin typeface="Cambria Math" panose="02040503050406030204" pitchFamily="18" charset="0"/>
                                    <a:ea typeface="Cambria Math" panose="02040503050406030204" pitchFamily="18" charset="0"/>
                                  </a:rPr>
                                  <m:t>preferences</m:t>
                                </m:r>
                              </m:e>
                            </m:eqArr>
                          </m:e>
                        </m:d>
                      </m:e>
                      <m:sub>
                        <m:r>
                          <a:rPr lang="en-GB" sz="3200" i="1">
                            <a:solidFill>
                              <a:schemeClr val="bg2"/>
                            </a:solidFill>
                            <a:latin typeface="Cambria Math" panose="02040503050406030204" pitchFamily="18" charset="0"/>
                            <a:ea typeface="Cambria Math" panose="02040503050406030204" pitchFamily="18" charset="0"/>
                          </a:rPr>
                          <m:t>𝑖</m:t>
                        </m:r>
                        <m:r>
                          <a:rPr lang="en-GB" sz="3200" b="0" i="1" smtClean="0">
                            <a:solidFill>
                              <a:schemeClr val="bg2"/>
                            </a:solidFill>
                            <a:latin typeface="Cambria Math" panose="02040503050406030204" pitchFamily="18" charset="0"/>
                            <a:ea typeface="Cambria Math" panose="02040503050406030204" pitchFamily="18" charset="0"/>
                          </a:rPr>
                          <m:t>𝑗</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d>
                          <m:dPr>
                            <m:begChr m:val="["/>
                            <m:endChr m:val="]"/>
                            <m:ctrlPr>
                              <a:rPr lang="en-GB" sz="3200" i="1">
                                <a:solidFill>
                                  <a:schemeClr val="bg2"/>
                                </a:solidFill>
                                <a:latin typeface="Cambria Math" panose="02040503050406030204" pitchFamily="18" charset="0"/>
                                <a:ea typeface="Cambria Math" panose="02040503050406030204" pitchFamily="18" charset="0"/>
                              </a:rPr>
                            </m:ctrlPr>
                          </m:dPr>
                          <m:e>
                            <m:eqArr>
                              <m:eqArrPr>
                                <m:ctrlPr>
                                  <a:rPr lang="en-GB" sz="3200" i="1">
                                    <a:solidFill>
                                      <a:schemeClr val="bg2"/>
                                    </a:solidFill>
                                    <a:latin typeface="Cambria Math" panose="02040503050406030204" pitchFamily="18" charset="0"/>
                                    <a:ea typeface="Cambria Math" panose="02040503050406030204" pitchFamily="18" charset="0"/>
                                  </a:rPr>
                                </m:ctrlPr>
                              </m:eqArrPr>
                              <m:e>
                                <m:r>
                                  <m:rPr>
                                    <m:sty m:val="p"/>
                                  </m:rPr>
                                  <a:rPr lang="en-GB" sz="3200">
                                    <a:solidFill>
                                      <a:schemeClr val="bg2"/>
                                    </a:solidFill>
                                    <a:latin typeface="Cambria Math" panose="02040503050406030204" pitchFamily="18" charset="0"/>
                                    <a:ea typeface="Cambria Math" panose="02040503050406030204" pitchFamily="18" charset="0"/>
                                  </a:rPr>
                                  <m:t>Fraction</m:t>
                                </m:r>
                                <m:r>
                                  <a:rPr lang="en-GB" sz="3200">
                                    <a:solidFill>
                                      <a:schemeClr val="bg2"/>
                                    </a:solidFill>
                                    <a:latin typeface="Cambria Math" panose="02040503050406030204" pitchFamily="18" charset="0"/>
                                    <a:ea typeface="Cambria Math" panose="02040503050406030204" pitchFamily="18" charset="0"/>
                                  </a:rPr>
                                  <m:t> </m:t>
                                </m:r>
                                <m:r>
                                  <m:rPr>
                                    <m:sty m:val="p"/>
                                  </m:rPr>
                                  <a:rPr lang="en-GB" sz="3200">
                                    <a:solidFill>
                                      <a:schemeClr val="bg2"/>
                                    </a:solidFill>
                                    <a:latin typeface="Cambria Math" panose="02040503050406030204" pitchFamily="18" charset="0"/>
                                    <a:ea typeface="Cambria Math" panose="02040503050406030204" pitchFamily="18" charset="0"/>
                                  </a:rPr>
                                  <m:t>of</m:t>
                                </m:r>
                                <m:r>
                                  <a:rPr lang="en-GB" sz="3200">
                                    <a:solidFill>
                                      <a:schemeClr val="bg2"/>
                                    </a:solidFill>
                                    <a:latin typeface="Cambria Math" panose="02040503050406030204" pitchFamily="18" charset="0"/>
                                    <a:ea typeface="Cambria Math" panose="02040503050406030204" pitchFamily="18" charset="0"/>
                                  </a:rPr>
                                  <m:t> </m:t>
                                </m:r>
                                <m:r>
                                  <m:rPr>
                                    <m:sty m:val="p"/>
                                  </m:rPr>
                                  <a:rPr lang="en-GB" sz="3200" b="0" i="0" smtClean="0">
                                    <a:solidFill>
                                      <a:schemeClr val="bg2"/>
                                    </a:solidFill>
                                    <a:latin typeface="Cambria Math" panose="02040503050406030204" pitchFamily="18" charset="0"/>
                                    <a:ea typeface="Cambria Math" panose="02040503050406030204" pitchFamily="18" charset="0"/>
                                  </a:rPr>
                                  <m:t>breakdowns</m:t>
                                </m:r>
                                <m:r>
                                  <a:rPr lang="en-GB" sz="3200">
                                    <a:solidFill>
                                      <a:schemeClr val="bg2"/>
                                    </a:solidFill>
                                    <a:latin typeface="Cambria Math" panose="02040503050406030204" pitchFamily="18" charset="0"/>
                                    <a:ea typeface="Cambria Math" panose="02040503050406030204" pitchFamily="18" charset="0"/>
                                  </a:rPr>
                                  <m:t> </m:t>
                                </m:r>
                              </m:e>
                              <m:e>
                                <m:r>
                                  <a:rPr lang="en-GB" sz="3200">
                                    <a:solidFill>
                                      <a:schemeClr val="bg2"/>
                                    </a:solidFill>
                                    <a:latin typeface="Cambria Math" panose="02040503050406030204" pitchFamily="18" charset="0"/>
                                    <a:ea typeface="Cambria Math" panose="02040503050406030204" pitchFamily="18" charset="0"/>
                                  </a:rPr>
                                  <m:t> </m:t>
                                </m:r>
                                <m:r>
                                  <m:rPr>
                                    <m:sty m:val="p"/>
                                  </m:rPr>
                                  <a:rPr lang="en-GB" sz="3200">
                                    <a:solidFill>
                                      <a:schemeClr val="bg2"/>
                                    </a:solidFill>
                                    <a:latin typeface="Cambria Math" panose="02040503050406030204" pitchFamily="18" charset="0"/>
                                    <a:ea typeface="Cambria Math" panose="02040503050406030204" pitchFamily="18" charset="0"/>
                                  </a:rPr>
                                  <m:t>belonging</m:t>
                                </m:r>
                                <m:r>
                                  <a:rPr lang="en-GB" sz="3200">
                                    <a:solidFill>
                                      <a:schemeClr val="bg2"/>
                                    </a:solidFill>
                                    <a:latin typeface="Cambria Math" panose="02040503050406030204" pitchFamily="18" charset="0"/>
                                    <a:ea typeface="Cambria Math" panose="02040503050406030204" pitchFamily="18" charset="0"/>
                                  </a:rPr>
                                  <m:t> </m:t>
                                </m:r>
                                <m:r>
                                  <m:rPr>
                                    <m:sty m:val="p"/>
                                  </m:rPr>
                                  <a:rPr lang="en-GB" sz="3200">
                                    <a:solidFill>
                                      <a:schemeClr val="bg2"/>
                                    </a:solidFill>
                                    <a:latin typeface="Cambria Math" panose="02040503050406030204" pitchFamily="18" charset="0"/>
                                    <a:ea typeface="Cambria Math" panose="02040503050406030204" pitchFamily="18" charset="0"/>
                                  </a:rPr>
                                  <m:t>to</m:t>
                                </m:r>
                                <m:r>
                                  <a:rPr lang="en-GB" sz="3200">
                                    <a:solidFill>
                                      <a:schemeClr val="bg2"/>
                                    </a:solidFill>
                                    <a:latin typeface="Cambria Math" panose="02040503050406030204" pitchFamily="18" charset="0"/>
                                    <a:ea typeface="Cambria Math" panose="02040503050406030204" pitchFamily="18" charset="0"/>
                                  </a:rPr>
                                  <m:t> </m:t>
                                </m:r>
                                <m:r>
                                  <a:rPr lang="en-GB" sz="3200" b="0" i="1" smtClean="0">
                                    <a:solidFill>
                                      <a:schemeClr val="bg2"/>
                                    </a:solidFill>
                                    <a:latin typeface="Cambria Math" panose="02040503050406030204" pitchFamily="18" charset="0"/>
                                    <a:ea typeface="Cambria Math" panose="02040503050406030204" pitchFamily="18" charset="0"/>
                                  </a:rPr>
                                  <m:t>𝑗</m:t>
                                </m:r>
                              </m:e>
                            </m:eqArr>
                          </m:e>
                        </m:d>
                      </m:e>
                      <m:sub>
                        <m:r>
                          <a:rPr lang="en-GB" sz="3200" b="0" i="1" smtClean="0">
                            <a:solidFill>
                              <a:schemeClr val="bg2"/>
                            </a:solidFill>
                            <a:latin typeface="Cambria Math" panose="02040503050406030204" pitchFamily="18" charset="0"/>
                            <a:ea typeface="Cambria Math" panose="02040503050406030204" pitchFamily="18" charset="0"/>
                          </a:rPr>
                          <m:t>𝑗</m:t>
                        </m:r>
                      </m:sub>
                    </m:sSub>
                    <m:sSub>
                      <m:sSubPr>
                        <m:ctrlPr>
                          <a:rPr lang="en-GB" sz="3200" i="1">
                            <a:solidFill>
                              <a:schemeClr val="bg2"/>
                            </a:solidFill>
                            <a:latin typeface="Cambria Math" panose="02040503050406030204" pitchFamily="18" charset="0"/>
                          </a:rPr>
                        </m:ctrlPr>
                      </m:sSubPr>
                      <m:e>
                        <m:d>
                          <m:dPr>
                            <m:begChr m:val="["/>
                            <m:endChr m:val="]"/>
                            <m:ctrlPr>
                              <a:rPr lang="en-GB" sz="3200" i="1">
                                <a:solidFill>
                                  <a:schemeClr val="bg2"/>
                                </a:solidFill>
                                <a:latin typeface="Cambria Math" panose="02040503050406030204" pitchFamily="18" charset="0"/>
                              </a:rPr>
                            </m:ctrlPr>
                          </m:dPr>
                          <m:e>
                            <m:eqArr>
                              <m:eqArrPr>
                                <m:ctrlPr>
                                  <a:rPr lang="en-GB" sz="3200" b="0" i="1" smtClean="0">
                                    <a:solidFill>
                                      <a:schemeClr val="bg2"/>
                                    </a:solidFill>
                                    <a:latin typeface="Cambria Math" panose="02040503050406030204" pitchFamily="18" charset="0"/>
                                  </a:rPr>
                                </m:ctrlPr>
                              </m:eqArrPr>
                              <m:e>
                                <m:r>
                                  <m:rPr>
                                    <m:sty m:val="p"/>
                                  </m:rPr>
                                  <a:rPr lang="en-GB" sz="3200" b="0" i="0" smtClean="0">
                                    <a:solidFill>
                                      <a:schemeClr val="bg2"/>
                                    </a:solidFill>
                                    <a:latin typeface="Cambria Math" panose="02040503050406030204" pitchFamily="18" charset="0"/>
                                  </a:rPr>
                                  <m:t>No</m:t>
                                </m:r>
                                <m:r>
                                  <a:rPr lang="en-GB" sz="3200" b="0" i="0" smtClean="0">
                                    <a:solidFill>
                                      <a:schemeClr val="bg2"/>
                                    </a:solidFill>
                                    <a:latin typeface="Cambria Math" panose="02040503050406030204" pitchFamily="18" charset="0"/>
                                  </a:rPr>
                                  <m:t>. </m:t>
                                </m:r>
                                <m:r>
                                  <m:rPr>
                                    <m:sty m:val="p"/>
                                  </m:rPr>
                                  <a:rPr lang="en-GB" sz="3200" b="0" i="0" smtClean="0">
                                    <a:solidFill>
                                      <a:schemeClr val="bg2"/>
                                    </a:solidFill>
                                    <a:latin typeface="Cambria Math" panose="02040503050406030204" pitchFamily="18" charset="0"/>
                                  </a:rPr>
                                  <m:t>of</m:t>
                                </m:r>
                                <m:r>
                                  <a:rPr lang="en-GB" sz="3200" b="0" i="0" smtClean="0">
                                    <a:solidFill>
                                      <a:schemeClr val="bg2"/>
                                    </a:solidFill>
                                    <a:latin typeface="Cambria Math" panose="02040503050406030204" pitchFamily="18" charset="0"/>
                                  </a:rPr>
                                  <m:t> </m:t>
                                </m:r>
                              </m:e>
                              <m:e>
                                <m:r>
                                  <m:rPr>
                                    <m:sty m:val="p"/>
                                  </m:rPr>
                                  <a:rPr lang="en-GB" sz="3200" b="0" i="0" smtClean="0">
                                    <a:solidFill>
                                      <a:schemeClr val="bg2"/>
                                    </a:solidFill>
                                    <a:latin typeface="Cambria Math" panose="02040503050406030204" pitchFamily="18" charset="0"/>
                                  </a:rPr>
                                  <m:t>breakdowns</m:t>
                                </m:r>
                              </m:e>
                            </m:eqArr>
                          </m:e>
                        </m:d>
                      </m:e>
                      <m:sub>
                        <m:r>
                          <a:rPr lang="en-GB" sz="3200" b="0" i="1" smtClean="0">
                            <a:solidFill>
                              <a:schemeClr val="bg2"/>
                            </a:solidFill>
                            <a:latin typeface="Cambria Math" panose="02040503050406030204" pitchFamily="18" charset="0"/>
                          </a:rPr>
                          <m:t>𝑡𝑜𝑡</m:t>
                        </m:r>
                      </m:sub>
                    </m:sSub>
                  </m:oMath>
                </a14:m>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3EF17D5B-3CAB-5484-910E-5AAD691173C6}"/>
                  </a:ext>
                </a:extLst>
              </p:cNvPr>
              <p:cNvSpPr txBox="1">
                <a:spLocks noRot="1" noChangeAspect="1" noMove="1" noResize="1" noEditPoints="1" noAdjustHandles="1" noChangeArrowheads="1" noChangeShapeType="1" noTextEdit="1"/>
              </p:cNvSpPr>
              <p:nvPr/>
            </p:nvSpPr>
            <p:spPr>
              <a:xfrm>
                <a:off x="1045209" y="6116024"/>
                <a:ext cx="16197582" cy="1504514"/>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616734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How to simulate an S-curve?</a:t>
            </a:r>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447012" y="2743200"/>
                <a:ext cx="13358696" cy="6338170"/>
              </a:xfrm>
            </p:spPr>
            <p:txBody>
              <a:bodyPr>
                <a:normAutofit lnSpcReduction="10000"/>
              </a:bodyPr>
              <a:lstStyle/>
              <a:p>
                <a:pPr marL="342900" indent="-342900">
                  <a:buFont typeface="Wingdings" panose="05000000000000000000" pitchFamily="2" charset="2"/>
                  <a:buChar char="q"/>
                </a:pPr>
                <a:r>
                  <a:rPr lang="en-GB" sz="2400" dirty="0"/>
                  <a:t>Now we are moving towards an equation which tells us the number of units of technology j which will be replaced by technology i.</a:t>
                </a:r>
              </a:p>
              <a:p>
                <a:pPr marL="342900" indent="-342900">
                  <a:buFont typeface="Wingdings" panose="05000000000000000000" pitchFamily="2" charset="2"/>
                  <a:buChar char="q"/>
                </a:pPr>
                <a:r>
                  <a:rPr lang="en-GB" sz="2400" dirty="0"/>
                  <a:t>Let’s try to write this equation in terms of the S-curve’s dependent variables: </a:t>
                </a:r>
              </a:p>
              <a:p>
                <a:pPr marL="1028700" lvl="1" indent="-342900">
                  <a:buFont typeface="Wingdings" panose="05000000000000000000" pitchFamily="2" charset="2"/>
                  <a:buChar char="q"/>
                </a:pP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𝑁</m:t>
                        </m:r>
                      </m:e>
                      <m:sub>
                        <m:r>
                          <a:rPr lang="en-GB" sz="2400" b="0" i="1" smtClean="0">
                            <a:latin typeface="Cambria Math" panose="02040503050406030204" pitchFamily="18" charset="0"/>
                          </a:rPr>
                          <m:t>𝑖</m:t>
                        </m:r>
                      </m:sub>
                    </m:sSub>
                  </m:oMath>
                </a14:m>
                <a:r>
                  <a:rPr lang="en-GB" sz="2400" b="0" dirty="0"/>
                  <a:t>, number of units of technology, </a:t>
                </a:r>
                <a:r>
                  <a:rPr lang="en-GB" sz="2400" b="0" dirty="0" err="1"/>
                  <a:t>i</a:t>
                </a:r>
                <a:endParaRPr lang="en-GB" sz="2400" b="0" dirty="0"/>
              </a:p>
              <a:p>
                <a:pPr marL="1028700" lvl="1" indent="-342900">
                  <a:buFont typeface="Wingdings" panose="05000000000000000000" pitchFamily="2" charset="2"/>
                  <a:buChar char="q"/>
                </a:pP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𝑁</m:t>
                        </m:r>
                      </m:e>
                      <m:sub>
                        <m:r>
                          <a:rPr lang="en-GB" sz="2400" b="0" i="1" smtClean="0">
                            <a:latin typeface="Cambria Math" panose="02040503050406030204" pitchFamily="18" charset="0"/>
                          </a:rPr>
                          <m:t>𝑡𝑜𝑡</m:t>
                        </m:r>
                      </m:sub>
                    </m:sSub>
                  </m:oMath>
                </a14:m>
                <a:r>
                  <a:rPr lang="en-GB" sz="2400" b="0" dirty="0"/>
                  <a:t>, total number of units of all technologies</a:t>
                </a:r>
              </a:p>
              <a:p>
                <a:pPr marL="1028700" lvl="1" indent="-342900">
                  <a:buFont typeface="Wingdings" panose="05000000000000000000" pitchFamily="2" charset="2"/>
                  <a:buChar char="q"/>
                </a:pP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𝑆</m:t>
                        </m:r>
                      </m:e>
                      <m:sub>
                        <m:r>
                          <a:rPr lang="en-GB" sz="2400" b="0" i="1" smtClean="0">
                            <a:latin typeface="Cambria Math" panose="02040503050406030204" pitchFamily="18" charset="0"/>
                          </a:rPr>
                          <m:t>𝑖</m:t>
                        </m:r>
                      </m:sub>
                    </m:sSub>
                  </m:oMath>
                </a14:m>
                <a:r>
                  <a:rPr lang="en-GB" sz="2400" b="0" dirty="0"/>
                  <a:t>, market share of technology, </a:t>
                </a:r>
                <a:r>
                  <a:rPr lang="en-GB" sz="2400" b="0" dirty="0" err="1"/>
                  <a:t>i</a:t>
                </a:r>
                <a:endParaRPr lang="en-GB" sz="2400" b="0" dirty="0"/>
              </a:p>
              <a:p>
                <a:pPr marL="342900" indent="-342900">
                  <a:buFont typeface="Wingdings" panose="05000000000000000000" pitchFamily="2" charset="2"/>
                  <a:buChar char="q"/>
                </a:pPr>
                <a:r>
                  <a:rPr lang="en-GB" sz="2400" b="0" dirty="0"/>
                  <a:t>Other important variables which also play an important role:</a:t>
                </a:r>
              </a:p>
              <a:p>
                <a:pPr marL="1028700" lvl="1" indent="-342900">
                  <a:buFont typeface="Wingdings" panose="05000000000000000000" pitchFamily="2" charset="2"/>
                  <a:buChar char="q"/>
                </a:pP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𝐶</m:t>
                        </m:r>
                      </m:e>
                      <m:sub>
                        <m:r>
                          <a:rPr lang="en-GB" sz="2400" b="0" i="1" smtClean="0">
                            <a:latin typeface="Cambria Math" panose="02040503050406030204" pitchFamily="18" charset="0"/>
                          </a:rPr>
                          <m:t>𝑖</m:t>
                        </m:r>
                      </m:sub>
                    </m:sSub>
                  </m:oMath>
                </a14:m>
                <a:r>
                  <a:rPr lang="en-GB" sz="2400" dirty="0"/>
                  <a:t>, (levelised) cost of technology, </a:t>
                </a:r>
                <a:r>
                  <a:rPr lang="en-GB" sz="2400" dirty="0" err="1"/>
                  <a:t>i</a:t>
                </a:r>
                <a:endParaRPr lang="en-GB" sz="2400" dirty="0"/>
              </a:p>
              <a:p>
                <a:pPr marL="1028700" lvl="1" indent="-342900">
                  <a:buFont typeface="Wingdings" panose="05000000000000000000" pitchFamily="2" charset="2"/>
                  <a:buChar char="q"/>
                </a:pP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𝜏</m:t>
                        </m:r>
                      </m:e>
                      <m:sub>
                        <m:r>
                          <a:rPr lang="en-GB" sz="2400" b="0" i="1" smtClean="0">
                            <a:latin typeface="Cambria Math" panose="02040503050406030204" pitchFamily="18" charset="0"/>
                          </a:rPr>
                          <m:t>𝑖</m:t>
                        </m:r>
                      </m:sub>
                    </m:sSub>
                  </m:oMath>
                </a14:m>
                <a:r>
                  <a:rPr lang="en-GB" sz="2400" dirty="0"/>
                  <a:t>, lifetime of technology, </a:t>
                </a:r>
                <a:r>
                  <a:rPr lang="en-GB" sz="2400" dirty="0" err="1"/>
                  <a:t>i</a:t>
                </a:r>
                <a:endParaRPr lang="en-GB" sz="2400" dirty="0"/>
              </a:p>
              <a:p>
                <a:pPr marL="1028700" lvl="1" indent="-342900">
                  <a:buFont typeface="Wingdings" panose="05000000000000000000" pitchFamily="2" charset="2"/>
                  <a:buChar char="q"/>
                </a:pPr>
                <a:r>
                  <a:rPr lang="en-GB" sz="2400" i="1" dirty="0" err="1"/>
                  <a:t>t</a:t>
                </a:r>
                <a:r>
                  <a:rPr lang="en-GB" sz="2400" i="1" baseline="-25000" dirty="0" err="1"/>
                  <a:t>i</a:t>
                </a:r>
                <a:r>
                  <a:rPr lang="en-GB" sz="2400" i="1" baseline="-25000" dirty="0"/>
                  <a:t> </a:t>
                </a:r>
                <a:r>
                  <a:rPr lang="en-GB" sz="2400" i="1" dirty="0"/>
                  <a:t>, </a:t>
                </a:r>
                <a:r>
                  <a:rPr lang="en-GB" sz="2400" dirty="0"/>
                  <a:t>lead-time of technology, </a:t>
                </a:r>
                <a:r>
                  <a:rPr lang="en-GB" sz="2400" dirty="0" err="1"/>
                  <a:t>i</a:t>
                </a:r>
                <a:endParaRPr lang="en-GB" sz="2400" dirty="0"/>
              </a:p>
              <a:p>
                <a:pPr marL="1028700" lvl="1"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p:txBody>
          </p:sp>
        </mc:Choice>
        <mc:Fallback xmlns="">
          <p:sp>
            <p:nvSpPr>
              <p:cNvPr id="7" name="Text Placeholder 6">
                <a:extLst>
                  <a:ext uri="{FF2B5EF4-FFF2-40B4-BE49-F238E27FC236}">
                    <a16:creationId xmlns:a16="http://schemas.microsoft.com/office/drawing/2014/main" id="{028786BF-80A2-1C06-A271-9120BB0E0FB5}"/>
                  </a:ext>
                </a:extLst>
              </p:cNvPr>
              <p:cNvSpPr>
                <a:spLocks noGrp="1" noRot="1" noChangeAspect="1" noMove="1" noResize="1" noEditPoints="1" noAdjustHandles="1" noChangeArrowheads="1" noChangeShapeType="1" noTextEdit="1"/>
              </p:cNvSpPr>
              <p:nvPr>
                <p:ph type="body" sz="quarter" idx="14"/>
              </p:nvPr>
            </p:nvSpPr>
            <p:spPr>
              <a:xfrm>
                <a:off x="1447012" y="2743200"/>
                <a:ext cx="13358696" cy="6338170"/>
              </a:xfrm>
              <a:blipFill>
                <a:blip r:embed="rId2"/>
                <a:stretch>
                  <a:fillRect l="-1277" t="-1346"/>
                </a:stretch>
              </a:blipFill>
            </p:spPr>
            <p:txBody>
              <a:bodyPr/>
              <a:lstStyle/>
              <a:p>
                <a:r>
                  <a:rPr lang="en-GB">
                    <a:noFill/>
                  </a:rPr>
                  <a:t> </a:t>
                </a:r>
              </a:p>
            </p:txBody>
          </p:sp>
        </mc:Fallback>
      </mc:AlternateContent>
    </p:spTree>
    <p:extLst>
      <p:ext uri="{BB962C8B-B14F-4D97-AF65-F5344CB8AC3E}">
        <p14:creationId xmlns:p14="http://schemas.microsoft.com/office/powerpoint/2010/main" val="3764560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sz="7200" dirty="0"/>
              <a:t>Estimating breakdowns</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B97760C-774D-8095-A88E-D9A74AD8EE1C}"/>
                  </a:ext>
                </a:extLst>
              </p:cNvPr>
              <p:cNvSpPr txBox="1"/>
              <p:nvPr/>
            </p:nvSpPr>
            <p:spPr>
              <a:xfrm>
                <a:off x="1095154" y="3932492"/>
                <a:ext cx="15813989" cy="11333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chemeClr val="bg2"/>
                              </a:solidFill>
                              <a:latin typeface="Cambria Math" panose="02040503050406030204" pitchFamily="18" charset="0"/>
                              <a:ea typeface="Cambria Math" panose="02040503050406030204" pitchFamily="18" charset="0"/>
                            </a:rPr>
                          </m:ctrlPr>
                        </m:sSubPr>
                        <m:e>
                          <m:d>
                            <m:dPr>
                              <m:begChr m:val="["/>
                              <m:endChr m:val="]"/>
                              <m:ctrlPr>
                                <a:rPr lang="en-GB" sz="3200" i="1">
                                  <a:solidFill>
                                    <a:schemeClr val="bg2"/>
                                  </a:solidFill>
                                  <a:latin typeface="Cambria Math" panose="02040503050406030204" pitchFamily="18" charset="0"/>
                                  <a:ea typeface="Cambria Math" panose="02040503050406030204" pitchFamily="18" charset="0"/>
                                </a:rPr>
                              </m:ctrlPr>
                            </m:dPr>
                            <m:e>
                              <m:eqArr>
                                <m:eqArrPr>
                                  <m:ctrlPr>
                                    <a:rPr lang="en-GB" sz="3200" i="1">
                                      <a:solidFill>
                                        <a:schemeClr val="bg2"/>
                                      </a:solidFill>
                                      <a:latin typeface="Cambria Math" panose="02040503050406030204" pitchFamily="18" charset="0"/>
                                      <a:ea typeface="Cambria Math" panose="02040503050406030204" pitchFamily="18" charset="0"/>
                                    </a:rPr>
                                  </m:ctrlPr>
                                </m:eqArrPr>
                                <m:e>
                                  <m:r>
                                    <m:rPr>
                                      <m:sty m:val="p"/>
                                    </m:rPr>
                                    <a:rPr lang="en-GB" sz="3200">
                                      <a:solidFill>
                                        <a:schemeClr val="bg2"/>
                                      </a:solidFill>
                                      <a:latin typeface="Cambria Math" panose="02040503050406030204" pitchFamily="18" charset="0"/>
                                      <a:ea typeface="Cambria Math" panose="02040503050406030204" pitchFamily="18" charset="0"/>
                                    </a:rPr>
                                    <m:t>Fraction</m:t>
                                  </m:r>
                                  <m:r>
                                    <a:rPr lang="en-GB" sz="3200">
                                      <a:solidFill>
                                        <a:schemeClr val="bg2"/>
                                      </a:solidFill>
                                      <a:latin typeface="Cambria Math" panose="02040503050406030204" pitchFamily="18" charset="0"/>
                                      <a:ea typeface="Cambria Math" panose="02040503050406030204" pitchFamily="18" charset="0"/>
                                    </a:rPr>
                                    <m:t> </m:t>
                                  </m:r>
                                  <m:r>
                                    <m:rPr>
                                      <m:sty m:val="p"/>
                                    </m:rPr>
                                    <a:rPr lang="en-GB" sz="3200">
                                      <a:solidFill>
                                        <a:schemeClr val="bg2"/>
                                      </a:solidFill>
                                      <a:latin typeface="Cambria Math" panose="02040503050406030204" pitchFamily="18" charset="0"/>
                                      <a:ea typeface="Cambria Math" panose="02040503050406030204" pitchFamily="18" charset="0"/>
                                    </a:rPr>
                                    <m:t>of</m:t>
                                  </m:r>
                                  <m:r>
                                    <a:rPr lang="en-GB" sz="3200">
                                      <a:solidFill>
                                        <a:schemeClr val="bg2"/>
                                      </a:solidFill>
                                      <a:latin typeface="Cambria Math" panose="02040503050406030204" pitchFamily="18" charset="0"/>
                                      <a:ea typeface="Cambria Math" panose="02040503050406030204" pitchFamily="18" charset="0"/>
                                    </a:rPr>
                                    <m:t> </m:t>
                                  </m:r>
                                  <m:r>
                                    <m:rPr>
                                      <m:sty m:val="p"/>
                                    </m:rPr>
                                    <a:rPr lang="en-GB" sz="3200" b="0" i="0" smtClean="0">
                                      <a:solidFill>
                                        <a:schemeClr val="bg2"/>
                                      </a:solidFill>
                                      <a:latin typeface="Cambria Math" panose="02040503050406030204" pitchFamily="18" charset="0"/>
                                      <a:ea typeface="Cambria Math" panose="02040503050406030204" pitchFamily="18" charset="0"/>
                                    </a:rPr>
                                    <m:t>breakdowns</m:t>
                                  </m:r>
                                  <m:r>
                                    <a:rPr lang="en-GB" sz="3200">
                                      <a:solidFill>
                                        <a:schemeClr val="bg2"/>
                                      </a:solidFill>
                                      <a:latin typeface="Cambria Math" panose="02040503050406030204" pitchFamily="18" charset="0"/>
                                      <a:ea typeface="Cambria Math" panose="02040503050406030204" pitchFamily="18" charset="0"/>
                                    </a:rPr>
                                    <m:t> </m:t>
                                  </m:r>
                                </m:e>
                                <m:e>
                                  <m:r>
                                    <a:rPr lang="en-GB" sz="3200">
                                      <a:solidFill>
                                        <a:schemeClr val="bg2"/>
                                      </a:solidFill>
                                      <a:latin typeface="Cambria Math" panose="02040503050406030204" pitchFamily="18" charset="0"/>
                                      <a:ea typeface="Cambria Math" panose="02040503050406030204" pitchFamily="18" charset="0"/>
                                    </a:rPr>
                                    <m:t> </m:t>
                                  </m:r>
                                  <m:r>
                                    <m:rPr>
                                      <m:sty m:val="p"/>
                                    </m:rPr>
                                    <a:rPr lang="en-GB" sz="3200">
                                      <a:solidFill>
                                        <a:schemeClr val="bg2"/>
                                      </a:solidFill>
                                      <a:latin typeface="Cambria Math" panose="02040503050406030204" pitchFamily="18" charset="0"/>
                                      <a:ea typeface="Cambria Math" panose="02040503050406030204" pitchFamily="18" charset="0"/>
                                    </a:rPr>
                                    <m:t>belonging</m:t>
                                  </m:r>
                                  <m:r>
                                    <a:rPr lang="en-GB" sz="3200">
                                      <a:solidFill>
                                        <a:schemeClr val="bg2"/>
                                      </a:solidFill>
                                      <a:latin typeface="Cambria Math" panose="02040503050406030204" pitchFamily="18" charset="0"/>
                                      <a:ea typeface="Cambria Math" panose="02040503050406030204" pitchFamily="18" charset="0"/>
                                    </a:rPr>
                                    <m:t> </m:t>
                                  </m:r>
                                  <m:r>
                                    <m:rPr>
                                      <m:sty m:val="p"/>
                                    </m:rPr>
                                    <a:rPr lang="en-GB" sz="3200">
                                      <a:solidFill>
                                        <a:schemeClr val="bg2"/>
                                      </a:solidFill>
                                      <a:latin typeface="Cambria Math" panose="02040503050406030204" pitchFamily="18" charset="0"/>
                                      <a:ea typeface="Cambria Math" panose="02040503050406030204" pitchFamily="18" charset="0"/>
                                    </a:rPr>
                                    <m:t>to</m:t>
                                  </m:r>
                                  <m:r>
                                    <a:rPr lang="en-GB" sz="3200">
                                      <a:solidFill>
                                        <a:schemeClr val="bg2"/>
                                      </a:solidFill>
                                      <a:latin typeface="Cambria Math" panose="02040503050406030204" pitchFamily="18" charset="0"/>
                                      <a:ea typeface="Cambria Math" panose="02040503050406030204" pitchFamily="18" charset="0"/>
                                    </a:rPr>
                                    <m:t> </m:t>
                                  </m:r>
                                  <m:r>
                                    <a:rPr lang="en-GB" sz="3200" b="0" i="1" smtClean="0">
                                      <a:solidFill>
                                        <a:schemeClr val="bg2"/>
                                      </a:solidFill>
                                      <a:latin typeface="Cambria Math" panose="02040503050406030204" pitchFamily="18" charset="0"/>
                                      <a:ea typeface="Cambria Math" panose="02040503050406030204" pitchFamily="18" charset="0"/>
                                    </a:rPr>
                                    <m:t>𝑗</m:t>
                                  </m:r>
                                </m:e>
                              </m:eqArr>
                            </m:e>
                          </m:d>
                        </m:e>
                        <m:sub>
                          <m:r>
                            <a:rPr lang="en-GB" sz="3200" b="0" i="1" smtClean="0">
                              <a:solidFill>
                                <a:schemeClr val="bg2"/>
                              </a:solidFill>
                              <a:latin typeface="Cambria Math" panose="02040503050406030204" pitchFamily="18" charset="0"/>
                              <a:ea typeface="Cambria Math" panose="02040503050406030204" pitchFamily="18" charset="0"/>
                            </a:rPr>
                            <m:t>𝑗</m:t>
                          </m:r>
                        </m:sub>
                      </m:sSub>
                      <m:sSub>
                        <m:sSubPr>
                          <m:ctrlPr>
                            <a:rPr lang="en-GB" sz="3200" i="1">
                              <a:solidFill>
                                <a:schemeClr val="bg2"/>
                              </a:solidFill>
                              <a:latin typeface="Cambria Math" panose="02040503050406030204" pitchFamily="18" charset="0"/>
                            </a:rPr>
                          </m:ctrlPr>
                        </m:sSubPr>
                        <m:e>
                          <m:d>
                            <m:dPr>
                              <m:begChr m:val="["/>
                              <m:endChr m:val="]"/>
                              <m:ctrlPr>
                                <a:rPr lang="en-GB" sz="3200" i="1">
                                  <a:solidFill>
                                    <a:schemeClr val="bg2"/>
                                  </a:solidFill>
                                  <a:latin typeface="Cambria Math" panose="02040503050406030204" pitchFamily="18" charset="0"/>
                                </a:rPr>
                              </m:ctrlPr>
                            </m:dPr>
                            <m:e>
                              <m:eqArr>
                                <m:eqArrPr>
                                  <m:ctrlPr>
                                    <a:rPr lang="en-GB" sz="3200" b="0" i="1" smtClean="0">
                                      <a:solidFill>
                                        <a:schemeClr val="bg2"/>
                                      </a:solidFill>
                                      <a:latin typeface="Cambria Math" panose="02040503050406030204" pitchFamily="18" charset="0"/>
                                    </a:rPr>
                                  </m:ctrlPr>
                                </m:eqArrPr>
                                <m:e>
                                  <m:r>
                                    <m:rPr>
                                      <m:sty m:val="p"/>
                                    </m:rPr>
                                    <a:rPr lang="en-GB" sz="3200" b="0" i="0" smtClean="0">
                                      <a:solidFill>
                                        <a:schemeClr val="bg2"/>
                                      </a:solidFill>
                                      <a:latin typeface="Cambria Math" panose="02040503050406030204" pitchFamily="18" charset="0"/>
                                    </a:rPr>
                                    <m:t>No</m:t>
                                  </m:r>
                                  <m:r>
                                    <a:rPr lang="en-GB" sz="3200" b="0" i="0" smtClean="0">
                                      <a:solidFill>
                                        <a:schemeClr val="bg2"/>
                                      </a:solidFill>
                                      <a:latin typeface="Cambria Math" panose="02040503050406030204" pitchFamily="18" charset="0"/>
                                    </a:rPr>
                                    <m:t>. </m:t>
                                  </m:r>
                                  <m:r>
                                    <m:rPr>
                                      <m:sty m:val="p"/>
                                    </m:rPr>
                                    <a:rPr lang="en-GB" sz="3200" b="0" i="0" smtClean="0">
                                      <a:solidFill>
                                        <a:schemeClr val="bg2"/>
                                      </a:solidFill>
                                      <a:latin typeface="Cambria Math" panose="02040503050406030204" pitchFamily="18" charset="0"/>
                                    </a:rPr>
                                    <m:t>of</m:t>
                                  </m:r>
                                  <m:r>
                                    <a:rPr lang="en-GB" sz="3200" b="0" i="0" smtClean="0">
                                      <a:solidFill>
                                        <a:schemeClr val="bg2"/>
                                      </a:solidFill>
                                      <a:latin typeface="Cambria Math" panose="02040503050406030204" pitchFamily="18" charset="0"/>
                                    </a:rPr>
                                    <m:t> </m:t>
                                  </m:r>
                                </m:e>
                                <m:e>
                                  <m:r>
                                    <m:rPr>
                                      <m:sty m:val="p"/>
                                    </m:rPr>
                                    <a:rPr lang="en-GB" sz="3200" b="0" i="0" smtClean="0">
                                      <a:solidFill>
                                        <a:schemeClr val="bg2"/>
                                      </a:solidFill>
                                      <a:latin typeface="Cambria Math" panose="02040503050406030204" pitchFamily="18" charset="0"/>
                                    </a:rPr>
                                    <m:t>breakdowns</m:t>
                                  </m:r>
                                </m:e>
                              </m:eqArr>
                            </m:e>
                          </m:d>
                        </m:e>
                        <m:sub>
                          <m:r>
                            <a:rPr lang="en-GB" sz="3200" b="0" i="1" smtClean="0">
                              <a:solidFill>
                                <a:schemeClr val="bg2"/>
                              </a:solidFill>
                              <a:latin typeface="Cambria Math" panose="02040503050406030204" pitchFamily="18" charset="0"/>
                            </a:rPr>
                            <m:t>𝑡𝑜𝑡</m:t>
                          </m:r>
                        </m:sub>
                      </m:sSub>
                      <m:r>
                        <a:rPr lang="en-GB" sz="3200" b="0" i="1" smtClean="0">
                          <a:solidFill>
                            <a:schemeClr val="bg2"/>
                          </a:solidFill>
                          <a:latin typeface="Cambria Math" panose="02040503050406030204" pitchFamily="18" charset="0"/>
                        </a:rPr>
                        <m:t>=</m:t>
                      </m:r>
                      <m:sSub>
                        <m:sSubPr>
                          <m:ctrlPr>
                            <a:rPr lang="en-GB" sz="3200" b="0" i="1" smtClean="0">
                              <a:solidFill>
                                <a:schemeClr val="bg2"/>
                              </a:solidFill>
                              <a:latin typeface="Cambria Math" panose="02040503050406030204" pitchFamily="18" charset="0"/>
                            </a:rPr>
                          </m:ctrlPr>
                        </m:sSubPr>
                        <m:e>
                          <m:d>
                            <m:dPr>
                              <m:begChr m:val="["/>
                              <m:endChr m:val="]"/>
                              <m:ctrlPr>
                                <a:rPr lang="en-GB" sz="3200" b="0" i="1" smtClean="0">
                                  <a:solidFill>
                                    <a:schemeClr val="bg2"/>
                                  </a:solidFill>
                                  <a:latin typeface="Cambria Math" panose="02040503050406030204" pitchFamily="18" charset="0"/>
                                </a:rPr>
                              </m:ctrlPr>
                            </m:dPr>
                            <m:e>
                              <m:eqArr>
                                <m:eqArrPr>
                                  <m:ctrlPr>
                                    <a:rPr lang="en-GB" sz="3200" b="0" i="1" smtClean="0">
                                      <a:solidFill>
                                        <a:schemeClr val="bg2"/>
                                      </a:solidFill>
                                      <a:latin typeface="Cambria Math" panose="02040503050406030204" pitchFamily="18" charset="0"/>
                                    </a:rPr>
                                  </m:ctrlPr>
                                </m:eqArrPr>
                                <m:e>
                                  <m:r>
                                    <m:rPr>
                                      <m:sty m:val="p"/>
                                    </m:rPr>
                                    <a:rPr lang="en-GB" sz="3200" b="0" i="0" smtClean="0">
                                      <a:solidFill>
                                        <a:schemeClr val="bg2"/>
                                      </a:solidFill>
                                      <a:latin typeface="Cambria Math" panose="02040503050406030204" pitchFamily="18" charset="0"/>
                                    </a:rPr>
                                    <m:t>Breakdowns</m:t>
                                  </m:r>
                                  <m:r>
                                    <a:rPr lang="en-GB" sz="3200" b="0" i="0" smtClean="0">
                                      <a:solidFill>
                                        <a:schemeClr val="bg2"/>
                                      </a:solidFill>
                                      <a:latin typeface="Cambria Math" panose="02040503050406030204" pitchFamily="18" charset="0"/>
                                    </a:rPr>
                                    <m:t> </m:t>
                                  </m:r>
                                </m:e>
                                <m:e>
                                  <m:r>
                                    <m:rPr>
                                      <m:sty m:val="p"/>
                                    </m:rPr>
                                    <a:rPr lang="en-GB" sz="3200" b="0" i="0" smtClean="0">
                                      <a:solidFill>
                                        <a:schemeClr val="bg2"/>
                                      </a:solidFill>
                                      <a:latin typeface="Cambria Math" panose="02040503050406030204" pitchFamily="18" charset="0"/>
                                    </a:rPr>
                                    <m:t>of</m:t>
                                  </m:r>
                                  <m:r>
                                    <a:rPr lang="en-GB" sz="3200" b="0" i="0" smtClean="0">
                                      <a:solidFill>
                                        <a:schemeClr val="bg2"/>
                                      </a:solidFill>
                                      <a:latin typeface="Cambria Math" panose="02040503050406030204" pitchFamily="18" charset="0"/>
                                    </a:rPr>
                                    <m:t> </m:t>
                                  </m:r>
                                  <m:r>
                                    <a:rPr lang="en-GB" sz="3200" b="0" i="1" smtClean="0">
                                      <a:solidFill>
                                        <a:schemeClr val="bg2"/>
                                      </a:solidFill>
                                      <a:latin typeface="Cambria Math" panose="02040503050406030204" pitchFamily="18" charset="0"/>
                                    </a:rPr>
                                    <m:t>𝑗</m:t>
                                  </m:r>
                                </m:e>
                              </m:eqArr>
                            </m:e>
                          </m:d>
                        </m:e>
                        <m:sub>
                          <m:r>
                            <a:rPr lang="en-GB" sz="3200" b="0" i="1" smtClean="0">
                              <a:solidFill>
                                <a:schemeClr val="bg2"/>
                              </a:solidFill>
                              <a:latin typeface="Cambria Math" panose="02040503050406030204" pitchFamily="18" charset="0"/>
                            </a:rPr>
                            <m:t>𝑗</m:t>
                          </m:r>
                        </m:sub>
                      </m:sSub>
                      <m:r>
                        <a:rPr lang="en-GB" sz="3200" b="0" i="1" smtClean="0">
                          <a:solidFill>
                            <a:schemeClr val="bg2"/>
                          </a:solidFill>
                          <a:latin typeface="Cambria Math" panose="02040503050406030204" pitchFamily="18" charset="0"/>
                        </a:rPr>
                        <m:t> </m:t>
                      </m:r>
                    </m:oMath>
                  </m:oMathPara>
                </a14:m>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1B97760C-774D-8095-A88E-D9A74AD8EE1C}"/>
                  </a:ext>
                </a:extLst>
              </p:cNvPr>
              <p:cNvSpPr txBox="1">
                <a:spLocks noRot="1" noChangeAspect="1" noMove="1" noResize="1" noEditPoints="1" noAdjustHandles="1" noChangeArrowheads="1" noChangeShapeType="1" noTextEdit="1"/>
              </p:cNvSpPr>
              <p:nvPr/>
            </p:nvSpPr>
            <p:spPr>
              <a:xfrm>
                <a:off x="1095154" y="3932492"/>
                <a:ext cx="15813989" cy="1133387"/>
              </a:xfrm>
              <a:prstGeom prst="rect">
                <a:avLst/>
              </a:prstGeom>
              <a:blipFill>
                <a:blip r:embed="rId2"/>
                <a:stretch>
                  <a:fillRect/>
                </a:stretch>
              </a:blipFill>
            </p:spPr>
            <p:txBody>
              <a:bodyPr/>
              <a:lstStyle/>
              <a:p>
                <a:r>
                  <a:rPr lang="en-GB">
                    <a:noFill/>
                  </a:rPr>
                  <a:t> </a:t>
                </a:r>
              </a:p>
            </p:txBody>
          </p:sp>
        </mc:Fallback>
      </mc:AlternateContent>
      <p:sp>
        <p:nvSpPr>
          <p:cNvPr id="31" name="TextBox 30">
            <a:extLst>
              <a:ext uri="{FF2B5EF4-FFF2-40B4-BE49-F238E27FC236}">
                <a16:creationId xmlns:a16="http://schemas.microsoft.com/office/drawing/2014/main" id="{660BAF0F-B006-85AE-9BDA-D70563464555}"/>
              </a:ext>
            </a:extLst>
          </p:cNvPr>
          <p:cNvSpPr txBox="1"/>
          <p:nvPr/>
        </p:nvSpPr>
        <p:spPr>
          <a:xfrm>
            <a:off x="1095154" y="2303077"/>
            <a:ext cx="13109944" cy="1077218"/>
          </a:xfrm>
          <a:prstGeom prst="rect">
            <a:avLst/>
          </a:prstGeom>
          <a:noFill/>
        </p:spPr>
        <p:txBody>
          <a:bodyPr wrap="square">
            <a:spAutoFit/>
          </a:bodyPr>
          <a:lstStyle/>
          <a:p>
            <a:pPr marL="342900" indent="-342900">
              <a:buFont typeface="Wingdings" panose="05000000000000000000" pitchFamily="2" charset="2"/>
              <a:buChar char="q"/>
            </a:pPr>
            <a:r>
              <a:rPr lang="en-GB" sz="3200" dirty="0"/>
              <a:t>The last two terms in our equation simply equal the number of breakdowns of technology j:</a:t>
            </a:r>
          </a:p>
        </p:txBody>
      </p:sp>
      <p:sp>
        <p:nvSpPr>
          <p:cNvPr id="3" name="TextBox 2">
            <a:extLst>
              <a:ext uri="{FF2B5EF4-FFF2-40B4-BE49-F238E27FC236}">
                <a16:creationId xmlns:a16="http://schemas.microsoft.com/office/drawing/2014/main" id="{4B14EDD7-DEA1-1CF8-727B-EE9F2627F630}"/>
              </a:ext>
            </a:extLst>
          </p:cNvPr>
          <p:cNvSpPr txBox="1"/>
          <p:nvPr/>
        </p:nvSpPr>
        <p:spPr>
          <a:xfrm>
            <a:off x="1095154" y="5408387"/>
            <a:ext cx="13109944" cy="2554545"/>
          </a:xfrm>
          <a:prstGeom prst="rect">
            <a:avLst/>
          </a:prstGeom>
          <a:noFill/>
        </p:spPr>
        <p:txBody>
          <a:bodyPr wrap="square">
            <a:spAutoFit/>
          </a:bodyPr>
          <a:lstStyle/>
          <a:p>
            <a:pPr marL="342900" indent="-342900">
              <a:buFont typeface="Wingdings" panose="05000000000000000000" pitchFamily="2" charset="2"/>
              <a:buChar char="q"/>
            </a:pPr>
            <a:r>
              <a:rPr lang="en-GB" sz="3200" dirty="0"/>
              <a:t>We can estimate how many units of j breakdown in a year based on its average lifetime, </a:t>
            </a:r>
            <a:r>
              <a:rPr lang="el-GR" sz="3200" dirty="0">
                <a:latin typeface="Cambria Math" panose="02040503050406030204" pitchFamily="18" charset="0"/>
                <a:ea typeface="Cambria Math" panose="02040503050406030204" pitchFamily="18" charset="0"/>
              </a:rPr>
              <a:t>τ</a:t>
            </a:r>
            <a:r>
              <a:rPr lang="en-GB" sz="3200" dirty="0">
                <a:latin typeface="Cambria Math" panose="02040503050406030204" pitchFamily="18" charset="0"/>
                <a:ea typeface="Cambria Math" panose="02040503050406030204" pitchFamily="18" charset="0"/>
              </a:rPr>
              <a:t>.</a:t>
            </a:r>
            <a:endParaRPr lang="en-GB" sz="3200" dirty="0"/>
          </a:p>
          <a:p>
            <a:pPr marL="342900" indent="-342900">
              <a:buFont typeface="Wingdings" panose="05000000000000000000" pitchFamily="2" charset="2"/>
              <a:buChar char="q"/>
            </a:pPr>
            <a:endParaRPr lang="en-GB" sz="3200" dirty="0"/>
          </a:p>
          <a:p>
            <a:pPr marL="342900" indent="-342900">
              <a:buFont typeface="Wingdings" panose="05000000000000000000" pitchFamily="2" charset="2"/>
              <a:buChar char="q"/>
            </a:pPr>
            <a:r>
              <a:rPr lang="en-GB" sz="3200" dirty="0"/>
              <a:t>For an existing amount of stock, the percentage of breakdowns in a single year will be approximately equal to 1/</a:t>
            </a:r>
            <a:r>
              <a:rPr lang="el-GR" sz="3200" dirty="0">
                <a:latin typeface="Cambria Math" panose="02040503050406030204" pitchFamily="18" charset="0"/>
                <a:ea typeface="Cambria Math" panose="02040503050406030204" pitchFamily="18" charset="0"/>
              </a:rPr>
              <a:t>τ</a:t>
            </a:r>
            <a:r>
              <a:rPr lang="en-GB" sz="3200" dirty="0">
                <a:latin typeface="Cambria Math" panose="02040503050406030204" pitchFamily="18" charset="0"/>
                <a:ea typeface="Cambria Math" panose="02040503050406030204" pitchFamily="18" charset="0"/>
              </a:rPr>
              <a:t>.</a:t>
            </a:r>
          </a:p>
        </p:txBody>
      </p:sp>
    </p:spTree>
    <p:extLst>
      <p:ext uri="{BB962C8B-B14F-4D97-AF65-F5344CB8AC3E}">
        <p14:creationId xmlns:p14="http://schemas.microsoft.com/office/powerpoint/2010/main" val="2787020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Estimating breakdowns</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421960" y="2632370"/>
            <a:ext cx="13358696" cy="2511924"/>
          </a:xfrm>
        </p:spPr>
        <p:txBody>
          <a:bodyPr>
            <a:normAutofit/>
          </a:bodyPr>
          <a:lstStyle/>
          <a:p>
            <a:pPr marL="342900" indent="-342900">
              <a:buFont typeface="Wingdings" panose="05000000000000000000" pitchFamily="2" charset="2"/>
              <a:buChar char="q"/>
            </a:pPr>
            <a:r>
              <a:rPr lang="en-GB" sz="3200" dirty="0"/>
              <a:t>Hence, breakdowns of j in a single year are now represented by the number of units of j divided by the average lifetime of j in years:</a:t>
            </a:r>
          </a:p>
          <a:p>
            <a:pPr marL="342900" indent="-342900">
              <a:buFont typeface="Wingdings" panose="05000000000000000000" pitchFamily="2" charset="2"/>
              <a:buChar char="q"/>
            </a:pPr>
            <a:endParaRPr lang="en-GB" sz="32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EF17D5B-3CAB-5484-910E-5AAD691173C6}"/>
                  </a:ext>
                </a:extLst>
              </p:cNvPr>
              <p:cNvSpPr txBox="1"/>
              <p:nvPr/>
            </p:nvSpPr>
            <p:spPr>
              <a:xfrm>
                <a:off x="3931812" y="5144294"/>
                <a:ext cx="11567705" cy="1504514"/>
              </a:xfrm>
              <a:prstGeom prst="rect">
                <a:avLst/>
              </a:prstGeom>
              <a:noFill/>
            </p:spPr>
            <p:txBody>
              <a:bodyPr wrap="square">
                <a:spAutoFit/>
              </a:bodyPr>
              <a:lstStyle/>
              <a:p>
                <a14:m>
                  <m:oMath xmlns:m="http://schemas.openxmlformats.org/officeDocument/2006/math">
                    <m:sSub>
                      <m:sSubPr>
                        <m:ctrlPr>
                          <a:rPr lang="en-US" sz="3200" i="1" smtClean="0">
                            <a:solidFill>
                              <a:schemeClr val="bg2"/>
                            </a:solidFill>
                            <a:latin typeface="Cambria Math" panose="02040503050406030204" pitchFamily="18" charset="0"/>
                            <a:ea typeface="Cambria Math" panose="02040503050406030204" pitchFamily="18" charset="0"/>
                          </a:rPr>
                        </m:ctrlPr>
                      </m:sSubPr>
                      <m:e>
                        <m:r>
                          <a:rPr lang="en-GB" sz="3200">
                            <a:solidFill>
                              <a:schemeClr val="bg2"/>
                            </a:solidFill>
                            <a:latin typeface="Cambria Math" panose="02040503050406030204" pitchFamily="18" charset="0"/>
                            <a:ea typeface="Cambria Math" panose="02040503050406030204" pitchFamily="18" charset="0"/>
                          </a:rPr>
                          <m:t>∆</m:t>
                        </m:r>
                        <m:r>
                          <m:rPr>
                            <m:sty m:val="p"/>
                          </m:rPr>
                          <a:rPr lang="en-GB" sz="3200" b="0" i="0" smtClean="0">
                            <a:solidFill>
                              <a:schemeClr val="bg2"/>
                            </a:solidFill>
                            <a:latin typeface="Cambria Math" panose="02040503050406030204" pitchFamily="18" charset="0"/>
                            <a:ea typeface="Cambria Math" panose="02040503050406030204" pitchFamily="18" charset="0"/>
                          </a:rPr>
                          <m:t>N</m:t>
                        </m:r>
                      </m:e>
                      <m:sub>
                        <m:r>
                          <a:rPr lang="en-GB" sz="3200" b="0" i="1" smtClean="0">
                            <a:solidFill>
                              <a:schemeClr val="bg2"/>
                            </a:solidFill>
                            <a:latin typeface="Cambria Math" panose="02040503050406030204" pitchFamily="18" charset="0"/>
                            <a:ea typeface="Cambria Math" panose="02040503050406030204" pitchFamily="18" charset="0"/>
                          </a:rPr>
                          <m:t>𝑗</m:t>
                        </m:r>
                        <m:r>
                          <a:rPr lang="en-GB" sz="3200" b="0" i="1" smtClean="0">
                            <a:solidFill>
                              <a:schemeClr val="bg2"/>
                            </a:solidFill>
                            <a:latin typeface="Cambria Math" panose="02040503050406030204" pitchFamily="18" charset="0"/>
                            <a:ea typeface="Cambria Math" panose="02040503050406030204" pitchFamily="18" charset="0"/>
                          </a:rPr>
                          <m:t>→</m:t>
                        </m:r>
                        <m:r>
                          <a:rPr lang="en-GB" sz="3200">
                            <a:solidFill>
                              <a:schemeClr val="bg2"/>
                            </a:solidFill>
                            <a:latin typeface="Cambria Math" panose="02040503050406030204" pitchFamily="18" charset="0"/>
                            <a:ea typeface="Cambria Math" panose="02040503050406030204" pitchFamily="18" charset="0"/>
                          </a:rPr>
                          <m:t>𝑖</m:t>
                        </m:r>
                      </m:sub>
                    </m:sSub>
                    <m:r>
                      <a:rPr lang="en-GB" sz="3200" b="0" i="1" smtClean="0">
                        <a:solidFill>
                          <a:schemeClr val="bg2"/>
                        </a:solidFill>
                        <a:latin typeface="Cambria Math" panose="02040503050406030204" pitchFamily="18" charset="0"/>
                        <a:ea typeface="Cambria Math" panose="02040503050406030204" pitchFamily="18" charset="0"/>
                      </a:rPr>
                      <m:t> </m:t>
                    </m:r>
                    <m:r>
                      <a:rPr lang="en-GB" sz="320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d>
                          <m:dPr>
                            <m:begChr m:val="["/>
                            <m:endChr m:val="]"/>
                            <m:ctrlPr>
                              <a:rPr lang="en-GB" sz="3200" i="1" smtClean="0">
                                <a:solidFill>
                                  <a:schemeClr val="bg2"/>
                                </a:solidFill>
                                <a:latin typeface="Cambria Math" panose="02040503050406030204" pitchFamily="18" charset="0"/>
                                <a:ea typeface="Cambria Math" panose="02040503050406030204" pitchFamily="18" charset="0"/>
                              </a:rPr>
                            </m:ctrlPr>
                          </m:dPr>
                          <m:e>
                            <m:eqArr>
                              <m:eqArrPr>
                                <m:ctrlPr>
                                  <a:rPr lang="en-GB" sz="3200" b="0" i="1" smtClean="0">
                                    <a:solidFill>
                                      <a:schemeClr val="bg2"/>
                                    </a:solidFill>
                                    <a:latin typeface="Cambria Math" panose="02040503050406030204" pitchFamily="18" charset="0"/>
                                    <a:ea typeface="Cambria Math" panose="02040503050406030204" pitchFamily="18" charset="0"/>
                                  </a:rPr>
                                </m:ctrlPr>
                              </m:eqArrPr>
                              <m:e>
                                <m:r>
                                  <m:rPr>
                                    <m:sty m:val="p"/>
                                  </m:rPr>
                                  <a:rPr lang="en-GB" sz="3200" b="0" i="0" smtClean="0">
                                    <a:solidFill>
                                      <a:schemeClr val="bg2"/>
                                    </a:solidFill>
                                    <a:latin typeface="Cambria Math" panose="02040503050406030204" pitchFamily="18" charset="0"/>
                                    <a:ea typeface="Cambria Math" panose="02040503050406030204" pitchFamily="18" charset="0"/>
                                  </a:rPr>
                                  <m:t>Fraction</m:t>
                                </m:r>
                                <m:r>
                                  <a:rPr lang="en-GB" sz="3200" b="0" i="0" smtClean="0">
                                    <a:solidFill>
                                      <a:schemeClr val="bg2"/>
                                    </a:solidFill>
                                    <a:latin typeface="Cambria Math" panose="02040503050406030204" pitchFamily="18" charset="0"/>
                                    <a:ea typeface="Cambria Math" panose="02040503050406030204" pitchFamily="18" charset="0"/>
                                  </a:rPr>
                                  <m:t> </m:t>
                                </m:r>
                                <m:r>
                                  <m:rPr>
                                    <m:sty m:val="p"/>
                                  </m:rPr>
                                  <a:rPr lang="en-GB" sz="3200" b="0" i="0" smtClean="0">
                                    <a:solidFill>
                                      <a:schemeClr val="bg2"/>
                                    </a:solidFill>
                                    <a:latin typeface="Cambria Math" panose="02040503050406030204" pitchFamily="18" charset="0"/>
                                    <a:ea typeface="Cambria Math" panose="02040503050406030204" pitchFamily="18" charset="0"/>
                                  </a:rPr>
                                  <m:t>of</m:t>
                                </m:r>
                                <m:r>
                                  <a:rPr lang="en-GB" sz="3200" b="0" i="0" smtClean="0">
                                    <a:solidFill>
                                      <a:schemeClr val="bg2"/>
                                    </a:solidFill>
                                    <a:latin typeface="Cambria Math" panose="02040503050406030204" pitchFamily="18" charset="0"/>
                                    <a:ea typeface="Cambria Math" panose="02040503050406030204" pitchFamily="18" charset="0"/>
                                  </a:rPr>
                                  <m:t> </m:t>
                                </m:r>
                                <m:r>
                                  <m:rPr>
                                    <m:sty m:val="p"/>
                                  </m:rPr>
                                  <a:rPr lang="en-GB" sz="3200" b="0" i="0" smtClean="0">
                                    <a:solidFill>
                                      <a:schemeClr val="bg2"/>
                                    </a:solidFill>
                                    <a:latin typeface="Cambria Math" panose="02040503050406030204" pitchFamily="18" charset="0"/>
                                    <a:ea typeface="Cambria Math" panose="02040503050406030204" pitchFamily="18" charset="0"/>
                                  </a:rPr>
                                  <m:t>prod</m:t>
                                </m:r>
                                <m:r>
                                  <a:rPr lang="en-GB" sz="3200" b="0" i="0" smtClean="0">
                                    <a:solidFill>
                                      <a:schemeClr val="bg2"/>
                                    </a:solidFill>
                                    <a:latin typeface="Cambria Math" panose="02040503050406030204" pitchFamily="18" charset="0"/>
                                    <a:ea typeface="Cambria Math" panose="02040503050406030204" pitchFamily="18" charset="0"/>
                                  </a:rPr>
                                  <m:t>. </m:t>
                                </m:r>
                              </m:e>
                              <m:e>
                                <m:r>
                                  <m:rPr>
                                    <m:sty m:val="p"/>
                                  </m:rPr>
                                  <a:rPr lang="en-GB" sz="3200" b="0" i="0" smtClean="0">
                                    <a:solidFill>
                                      <a:schemeClr val="bg2"/>
                                    </a:solidFill>
                                    <a:latin typeface="Cambria Math" panose="02040503050406030204" pitchFamily="18" charset="0"/>
                                    <a:ea typeface="Cambria Math" panose="02040503050406030204" pitchFamily="18" charset="0"/>
                                  </a:rPr>
                                  <m:t>capital</m:t>
                                </m:r>
                                <m:r>
                                  <a:rPr lang="en-GB" sz="3200" b="0" i="0" smtClean="0">
                                    <a:solidFill>
                                      <a:schemeClr val="bg2"/>
                                    </a:solidFill>
                                    <a:latin typeface="Cambria Math" panose="02040503050406030204" pitchFamily="18" charset="0"/>
                                    <a:ea typeface="Cambria Math" panose="02040503050406030204" pitchFamily="18" charset="0"/>
                                  </a:rPr>
                                  <m:t> </m:t>
                                </m:r>
                                <m:r>
                                  <m:rPr>
                                    <m:sty m:val="p"/>
                                  </m:rPr>
                                  <a:rPr lang="en-GB" sz="3200" b="0" i="0" smtClean="0">
                                    <a:solidFill>
                                      <a:schemeClr val="bg2"/>
                                    </a:solidFill>
                                    <a:latin typeface="Cambria Math" panose="02040503050406030204" pitchFamily="18" charset="0"/>
                                    <a:ea typeface="Cambria Math" panose="02040503050406030204" pitchFamily="18" charset="0"/>
                                  </a:rPr>
                                  <m:t>belonging</m:t>
                                </m:r>
                                <m:r>
                                  <a:rPr lang="en-GB" sz="3200" b="0" i="0" smtClean="0">
                                    <a:solidFill>
                                      <a:schemeClr val="bg2"/>
                                    </a:solidFill>
                                    <a:latin typeface="Cambria Math" panose="02040503050406030204" pitchFamily="18" charset="0"/>
                                    <a:ea typeface="Cambria Math" panose="02040503050406030204" pitchFamily="18" charset="0"/>
                                  </a:rPr>
                                  <m:t> </m:t>
                                </m:r>
                              </m:e>
                              <m:e>
                                <m:r>
                                  <m:rPr>
                                    <m:sty m:val="p"/>
                                  </m:rPr>
                                  <a:rPr lang="en-GB" sz="3200" b="0" i="0" smtClean="0">
                                    <a:solidFill>
                                      <a:schemeClr val="bg2"/>
                                    </a:solidFill>
                                    <a:latin typeface="Cambria Math" panose="02040503050406030204" pitchFamily="18" charset="0"/>
                                    <a:ea typeface="Cambria Math" panose="02040503050406030204" pitchFamily="18" charset="0"/>
                                  </a:rPr>
                                  <m:t>to</m:t>
                                </m:r>
                                <m:r>
                                  <a:rPr lang="en-GB" sz="3200" b="0" i="0" smtClean="0">
                                    <a:solidFill>
                                      <a:schemeClr val="bg2"/>
                                    </a:solidFill>
                                    <a:latin typeface="Cambria Math" panose="02040503050406030204" pitchFamily="18" charset="0"/>
                                    <a:ea typeface="Cambria Math" panose="02040503050406030204" pitchFamily="18" charset="0"/>
                                  </a:rPr>
                                  <m:t> </m:t>
                                </m:r>
                                <m:r>
                                  <m:rPr>
                                    <m:sty m:val="p"/>
                                  </m:rPr>
                                  <a:rPr lang="en-GB" sz="3200" b="0" i="0" smtClean="0">
                                    <a:solidFill>
                                      <a:schemeClr val="bg2"/>
                                    </a:solidFill>
                                    <a:latin typeface="Cambria Math" panose="02040503050406030204" pitchFamily="18" charset="0"/>
                                    <a:ea typeface="Cambria Math" panose="02040503050406030204" pitchFamily="18" charset="0"/>
                                  </a:rPr>
                                  <m:t>i</m:t>
                                </m:r>
                              </m:e>
                            </m:eqArr>
                          </m:e>
                        </m:d>
                      </m:e>
                      <m:sub>
                        <m:r>
                          <a:rPr lang="en-GB" sz="3200" b="0" i="1" smtClean="0">
                            <a:solidFill>
                              <a:schemeClr val="bg2"/>
                            </a:solidFill>
                            <a:latin typeface="Cambria Math" panose="02040503050406030204" pitchFamily="18" charset="0"/>
                            <a:ea typeface="Cambria Math" panose="02040503050406030204" pitchFamily="18" charset="0"/>
                          </a:rPr>
                          <m:t>𝑖</m:t>
                        </m:r>
                      </m:sub>
                    </m:sSub>
                  </m:oMath>
                </a14:m>
                <a:r>
                  <a:rPr lang="en-GB" sz="3200" dirty="0">
                    <a:solidFill>
                      <a:schemeClr val="bg2"/>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GB" sz="3200" i="1">
                            <a:solidFill>
                              <a:schemeClr val="bg2"/>
                            </a:solidFill>
                            <a:latin typeface="Cambria Math" panose="02040503050406030204" pitchFamily="18" charset="0"/>
                            <a:ea typeface="Cambria Math" panose="02040503050406030204" pitchFamily="18" charset="0"/>
                          </a:rPr>
                        </m:ctrlPr>
                      </m:sSubPr>
                      <m:e>
                        <m:d>
                          <m:dPr>
                            <m:begChr m:val="["/>
                            <m:endChr m:val="]"/>
                            <m:ctrlPr>
                              <a:rPr lang="en-GB" sz="3200" i="1">
                                <a:solidFill>
                                  <a:schemeClr val="bg2"/>
                                </a:solidFill>
                                <a:latin typeface="Cambria Math" panose="02040503050406030204" pitchFamily="18" charset="0"/>
                                <a:ea typeface="Cambria Math" panose="02040503050406030204" pitchFamily="18" charset="0"/>
                              </a:rPr>
                            </m:ctrlPr>
                          </m:dPr>
                          <m:e>
                            <m:eqArr>
                              <m:eqArrPr>
                                <m:ctrlPr>
                                  <a:rPr lang="en-GB" sz="3200" b="0" i="1" smtClean="0">
                                    <a:solidFill>
                                      <a:schemeClr val="bg2"/>
                                    </a:solidFill>
                                    <a:latin typeface="Cambria Math" panose="02040503050406030204" pitchFamily="18" charset="0"/>
                                    <a:ea typeface="Cambria Math" panose="02040503050406030204" pitchFamily="18" charset="0"/>
                                  </a:rPr>
                                </m:ctrlPr>
                              </m:eqArrPr>
                              <m:e>
                                <m:r>
                                  <m:rPr>
                                    <m:sty m:val="p"/>
                                  </m:rPr>
                                  <a:rPr lang="en-GB" sz="3200" b="0" i="0" smtClean="0">
                                    <a:solidFill>
                                      <a:schemeClr val="bg2"/>
                                    </a:solidFill>
                                    <a:latin typeface="Cambria Math" panose="02040503050406030204" pitchFamily="18" charset="0"/>
                                    <a:ea typeface="Cambria Math" panose="02040503050406030204" pitchFamily="18" charset="0"/>
                                  </a:rPr>
                                  <m:t>Consumer</m:t>
                                </m:r>
                                <m:r>
                                  <a:rPr lang="en-GB" sz="3200" b="0" i="0" smtClean="0">
                                    <a:solidFill>
                                      <a:schemeClr val="bg2"/>
                                    </a:solidFill>
                                    <a:latin typeface="Cambria Math" panose="02040503050406030204" pitchFamily="18" charset="0"/>
                                    <a:ea typeface="Cambria Math" panose="02040503050406030204" pitchFamily="18" charset="0"/>
                                  </a:rPr>
                                  <m:t> </m:t>
                                </m:r>
                              </m:e>
                              <m:e>
                                <m:r>
                                  <m:rPr>
                                    <m:sty m:val="p"/>
                                  </m:rPr>
                                  <a:rPr lang="en-GB" sz="3200" b="0" i="0" smtClean="0">
                                    <a:solidFill>
                                      <a:schemeClr val="bg2"/>
                                    </a:solidFill>
                                    <a:latin typeface="Cambria Math" panose="02040503050406030204" pitchFamily="18" charset="0"/>
                                    <a:ea typeface="Cambria Math" panose="02040503050406030204" pitchFamily="18" charset="0"/>
                                  </a:rPr>
                                  <m:t>preferences</m:t>
                                </m:r>
                              </m:e>
                            </m:eqArr>
                          </m:e>
                        </m:d>
                      </m:e>
                      <m:sub>
                        <m:r>
                          <a:rPr lang="en-GB" sz="3200" i="1">
                            <a:solidFill>
                              <a:schemeClr val="bg2"/>
                            </a:solidFill>
                            <a:latin typeface="Cambria Math" panose="02040503050406030204" pitchFamily="18" charset="0"/>
                            <a:ea typeface="Cambria Math" panose="02040503050406030204" pitchFamily="18" charset="0"/>
                          </a:rPr>
                          <m:t>𝑖</m:t>
                        </m:r>
                        <m:r>
                          <a:rPr lang="en-GB" sz="3200" b="0" i="1" smtClean="0">
                            <a:solidFill>
                              <a:schemeClr val="bg2"/>
                            </a:solidFill>
                            <a:latin typeface="Cambria Math" panose="02040503050406030204" pitchFamily="18" charset="0"/>
                            <a:ea typeface="Cambria Math" panose="02040503050406030204" pitchFamily="18" charset="0"/>
                          </a:rPr>
                          <m:t>𝑗</m:t>
                        </m:r>
                      </m:sub>
                    </m:sSub>
                    <m:f>
                      <m:fPr>
                        <m:ctrlPr>
                          <a:rPr lang="en-GB" sz="3200" b="0" i="1" smtClean="0">
                            <a:solidFill>
                              <a:schemeClr val="bg2"/>
                            </a:solidFill>
                            <a:latin typeface="Cambria Math" panose="02040503050406030204" pitchFamily="18" charset="0"/>
                            <a:ea typeface="Cambria Math" panose="02040503050406030204" pitchFamily="18" charset="0"/>
                          </a:rPr>
                        </m:ctrlPr>
                      </m:fPr>
                      <m:num>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𝑁</m:t>
                            </m:r>
                          </m:e>
                          <m:sub>
                            <m:r>
                              <a:rPr lang="en-GB" sz="3200" b="0" i="1" smtClean="0">
                                <a:solidFill>
                                  <a:schemeClr val="bg2"/>
                                </a:solidFill>
                                <a:latin typeface="Cambria Math" panose="02040503050406030204" pitchFamily="18" charset="0"/>
                                <a:ea typeface="Cambria Math" panose="02040503050406030204" pitchFamily="18" charset="0"/>
                              </a:rPr>
                              <m:t>𝑗</m:t>
                            </m:r>
                          </m:sub>
                        </m:sSub>
                      </m:num>
                      <m:den>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𝜏</m:t>
                            </m:r>
                          </m:e>
                          <m:sub>
                            <m:r>
                              <a:rPr lang="en-GB" sz="3200" b="0" i="1" smtClean="0">
                                <a:solidFill>
                                  <a:schemeClr val="bg2"/>
                                </a:solidFill>
                                <a:latin typeface="Cambria Math" panose="02040503050406030204" pitchFamily="18" charset="0"/>
                                <a:ea typeface="Cambria Math" panose="02040503050406030204" pitchFamily="18" charset="0"/>
                              </a:rPr>
                              <m:t>𝑗</m:t>
                            </m:r>
                          </m:sub>
                        </m:sSub>
                      </m:den>
                    </m:f>
                  </m:oMath>
                </a14:m>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3EF17D5B-3CAB-5484-910E-5AAD691173C6}"/>
                  </a:ext>
                </a:extLst>
              </p:cNvPr>
              <p:cNvSpPr txBox="1">
                <a:spLocks noRot="1" noChangeAspect="1" noMove="1" noResize="1" noEditPoints="1" noAdjustHandles="1" noChangeArrowheads="1" noChangeShapeType="1" noTextEdit="1"/>
              </p:cNvSpPr>
              <p:nvPr/>
            </p:nvSpPr>
            <p:spPr>
              <a:xfrm>
                <a:off x="3931812" y="5144294"/>
                <a:ext cx="11567705" cy="1504514"/>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734026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Estimating breakdowns</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421960" y="2632370"/>
            <a:ext cx="13358696" cy="2511924"/>
          </a:xfrm>
        </p:spPr>
        <p:txBody>
          <a:bodyPr>
            <a:normAutofit/>
          </a:bodyPr>
          <a:lstStyle/>
          <a:p>
            <a:pPr marL="342900" indent="-342900">
              <a:buFont typeface="Wingdings" panose="05000000000000000000" pitchFamily="2" charset="2"/>
              <a:buChar char="q"/>
            </a:pPr>
            <a:r>
              <a:rPr lang="en-GB" sz="3200" dirty="0"/>
              <a:t>We can generalise this to any time period by multiplying by ∆t:</a:t>
            </a:r>
          </a:p>
          <a:p>
            <a:pPr marL="342900" indent="-342900">
              <a:buFont typeface="Wingdings" panose="05000000000000000000" pitchFamily="2" charset="2"/>
              <a:buChar char="q"/>
            </a:pPr>
            <a:endParaRPr lang="en-GB" sz="32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EF17D5B-3CAB-5484-910E-5AAD691173C6}"/>
                  </a:ext>
                </a:extLst>
              </p:cNvPr>
              <p:cNvSpPr txBox="1"/>
              <p:nvPr/>
            </p:nvSpPr>
            <p:spPr>
              <a:xfrm>
                <a:off x="3931812" y="5144294"/>
                <a:ext cx="11567705" cy="1504514"/>
              </a:xfrm>
              <a:prstGeom prst="rect">
                <a:avLst/>
              </a:prstGeom>
              <a:noFill/>
            </p:spPr>
            <p:txBody>
              <a:bodyPr wrap="square">
                <a:spAutoFit/>
              </a:bodyPr>
              <a:lstStyle/>
              <a:p>
                <a14:m>
                  <m:oMath xmlns:m="http://schemas.openxmlformats.org/officeDocument/2006/math">
                    <m:sSub>
                      <m:sSubPr>
                        <m:ctrlPr>
                          <a:rPr lang="en-US" sz="3200" i="1" smtClean="0">
                            <a:solidFill>
                              <a:schemeClr val="bg2"/>
                            </a:solidFill>
                            <a:latin typeface="Cambria Math" panose="02040503050406030204" pitchFamily="18" charset="0"/>
                            <a:ea typeface="Cambria Math" panose="02040503050406030204" pitchFamily="18" charset="0"/>
                          </a:rPr>
                        </m:ctrlPr>
                      </m:sSubPr>
                      <m:e>
                        <m:r>
                          <a:rPr lang="en-GB" sz="3200">
                            <a:solidFill>
                              <a:schemeClr val="bg2"/>
                            </a:solidFill>
                            <a:latin typeface="Cambria Math" panose="02040503050406030204" pitchFamily="18" charset="0"/>
                            <a:ea typeface="Cambria Math" panose="02040503050406030204" pitchFamily="18" charset="0"/>
                          </a:rPr>
                          <m:t>∆</m:t>
                        </m:r>
                        <m:r>
                          <m:rPr>
                            <m:sty m:val="p"/>
                          </m:rPr>
                          <a:rPr lang="en-GB" sz="3200" b="0" i="0" smtClean="0">
                            <a:solidFill>
                              <a:schemeClr val="bg2"/>
                            </a:solidFill>
                            <a:latin typeface="Cambria Math" panose="02040503050406030204" pitchFamily="18" charset="0"/>
                            <a:ea typeface="Cambria Math" panose="02040503050406030204" pitchFamily="18" charset="0"/>
                          </a:rPr>
                          <m:t>N</m:t>
                        </m:r>
                      </m:e>
                      <m:sub>
                        <m:r>
                          <a:rPr lang="en-GB" sz="3200" b="0" i="1" smtClean="0">
                            <a:solidFill>
                              <a:schemeClr val="bg2"/>
                            </a:solidFill>
                            <a:latin typeface="Cambria Math" panose="02040503050406030204" pitchFamily="18" charset="0"/>
                            <a:ea typeface="Cambria Math" panose="02040503050406030204" pitchFamily="18" charset="0"/>
                          </a:rPr>
                          <m:t>𝑗</m:t>
                        </m:r>
                        <m:r>
                          <a:rPr lang="en-GB" sz="3200" b="0" i="1" smtClean="0">
                            <a:solidFill>
                              <a:schemeClr val="bg2"/>
                            </a:solidFill>
                            <a:latin typeface="Cambria Math" panose="02040503050406030204" pitchFamily="18" charset="0"/>
                            <a:ea typeface="Cambria Math" panose="02040503050406030204" pitchFamily="18" charset="0"/>
                          </a:rPr>
                          <m:t>→</m:t>
                        </m:r>
                        <m:r>
                          <a:rPr lang="en-GB" sz="3200">
                            <a:solidFill>
                              <a:schemeClr val="bg2"/>
                            </a:solidFill>
                            <a:latin typeface="Cambria Math" panose="02040503050406030204" pitchFamily="18" charset="0"/>
                            <a:ea typeface="Cambria Math" panose="02040503050406030204" pitchFamily="18" charset="0"/>
                          </a:rPr>
                          <m:t>𝑖</m:t>
                        </m:r>
                      </m:sub>
                    </m:sSub>
                    <m:r>
                      <a:rPr lang="en-GB" sz="3200" b="0" i="1" smtClean="0">
                        <a:solidFill>
                          <a:schemeClr val="bg2"/>
                        </a:solidFill>
                        <a:latin typeface="Cambria Math" panose="02040503050406030204" pitchFamily="18" charset="0"/>
                        <a:ea typeface="Cambria Math" panose="02040503050406030204" pitchFamily="18" charset="0"/>
                      </a:rPr>
                      <m:t> </m:t>
                    </m:r>
                    <m:r>
                      <a:rPr lang="en-GB" sz="320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d>
                          <m:dPr>
                            <m:begChr m:val="["/>
                            <m:endChr m:val="]"/>
                            <m:ctrlPr>
                              <a:rPr lang="en-GB" sz="3200" i="1" smtClean="0">
                                <a:solidFill>
                                  <a:schemeClr val="bg2"/>
                                </a:solidFill>
                                <a:latin typeface="Cambria Math" panose="02040503050406030204" pitchFamily="18" charset="0"/>
                                <a:ea typeface="Cambria Math" panose="02040503050406030204" pitchFamily="18" charset="0"/>
                              </a:rPr>
                            </m:ctrlPr>
                          </m:dPr>
                          <m:e>
                            <m:eqArr>
                              <m:eqArrPr>
                                <m:ctrlPr>
                                  <a:rPr lang="en-GB" sz="3200" b="0" i="1" smtClean="0">
                                    <a:solidFill>
                                      <a:schemeClr val="bg2"/>
                                    </a:solidFill>
                                    <a:latin typeface="Cambria Math" panose="02040503050406030204" pitchFamily="18" charset="0"/>
                                    <a:ea typeface="Cambria Math" panose="02040503050406030204" pitchFamily="18" charset="0"/>
                                  </a:rPr>
                                </m:ctrlPr>
                              </m:eqArrPr>
                              <m:e>
                                <m:r>
                                  <m:rPr>
                                    <m:sty m:val="p"/>
                                  </m:rPr>
                                  <a:rPr lang="en-GB" sz="3200" b="0" i="0" smtClean="0">
                                    <a:solidFill>
                                      <a:schemeClr val="bg2"/>
                                    </a:solidFill>
                                    <a:latin typeface="Cambria Math" panose="02040503050406030204" pitchFamily="18" charset="0"/>
                                    <a:ea typeface="Cambria Math" panose="02040503050406030204" pitchFamily="18" charset="0"/>
                                  </a:rPr>
                                  <m:t>Fraction</m:t>
                                </m:r>
                                <m:r>
                                  <a:rPr lang="en-GB" sz="3200" b="0" i="0" smtClean="0">
                                    <a:solidFill>
                                      <a:schemeClr val="bg2"/>
                                    </a:solidFill>
                                    <a:latin typeface="Cambria Math" panose="02040503050406030204" pitchFamily="18" charset="0"/>
                                    <a:ea typeface="Cambria Math" panose="02040503050406030204" pitchFamily="18" charset="0"/>
                                  </a:rPr>
                                  <m:t> </m:t>
                                </m:r>
                                <m:r>
                                  <m:rPr>
                                    <m:sty m:val="p"/>
                                  </m:rPr>
                                  <a:rPr lang="en-GB" sz="3200" b="0" i="0" smtClean="0">
                                    <a:solidFill>
                                      <a:schemeClr val="bg2"/>
                                    </a:solidFill>
                                    <a:latin typeface="Cambria Math" panose="02040503050406030204" pitchFamily="18" charset="0"/>
                                    <a:ea typeface="Cambria Math" panose="02040503050406030204" pitchFamily="18" charset="0"/>
                                  </a:rPr>
                                  <m:t>of</m:t>
                                </m:r>
                                <m:r>
                                  <a:rPr lang="en-GB" sz="3200" b="0" i="0" smtClean="0">
                                    <a:solidFill>
                                      <a:schemeClr val="bg2"/>
                                    </a:solidFill>
                                    <a:latin typeface="Cambria Math" panose="02040503050406030204" pitchFamily="18" charset="0"/>
                                    <a:ea typeface="Cambria Math" panose="02040503050406030204" pitchFamily="18" charset="0"/>
                                  </a:rPr>
                                  <m:t> </m:t>
                                </m:r>
                                <m:r>
                                  <m:rPr>
                                    <m:sty m:val="p"/>
                                  </m:rPr>
                                  <a:rPr lang="en-GB" sz="3200" b="0" i="0" smtClean="0">
                                    <a:solidFill>
                                      <a:schemeClr val="bg2"/>
                                    </a:solidFill>
                                    <a:latin typeface="Cambria Math" panose="02040503050406030204" pitchFamily="18" charset="0"/>
                                    <a:ea typeface="Cambria Math" panose="02040503050406030204" pitchFamily="18" charset="0"/>
                                  </a:rPr>
                                  <m:t>prod</m:t>
                                </m:r>
                                <m:r>
                                  <a:rPr lang="en-GB" sz="3200" b="0" i="0" smtClean="0">
                                    <a:solidFill>
                                      <a:schemeClr val="bg2"/>
                                    </a:solidFill>
                                    <a:latin typeface="Cambria Math" panose="02040503050406030204" pitchFamily="18" charset="0"/>
                                    <a:ea typeface="Cambria Math" panose="02040503050406030204" pitchFamily="18" charset="0"/>
                                  </a:rPr>
                                  <m:t>. </m:t>
                                </m:r>
                              </m:e>
                              <m:e>
                                <m:r>
                                  <m:rPr>
                                    <m:sty m:val="p"/>
                                  </m:rPr>
                                  <a:rPr lang="en-GB" sz="3200" b="0" i="0" smtClean="0">
                                    <a:solidFill>
                                      <a:schemeClr val="bg2"/>
                                    </a:solidFill>
                                    <a:latin typeface="Cambria Math" panose="02040503050406030204" pitchFamily="18" charset="0"/>
                                    <a:ea typeface="Cambria Math" panose="02040503050406030204" pitchFamily="18" charset="0"/>
                                  </a:rPr>
                                  <m:t>capital</m:t>
                                </m:r>
                                <m:r>
                                  <a:rPr lang="en-GB" sz="3200" b="0" i="0" smtClean="0">
                                    <a:solidFill>
                                      <a:schemeClr val="bg2"/>
                                    </a:solidFill>
                                    <a:latin typeface="Cambria Math" panose="02040503050406030204" pitchFamily="18" charset="0"/>
                                    <a:ea typeface="Cambria Math" panose="02040503050406030204" pitchFamily="18" charset="0"/>
                                  </a:rPr>
                                  <m:t> </m:t>
                                </m:r>
                                <m:r>
                                  <m:rPr>
                                    <m:sty m:val="p"/>
                                  </m:rPr>
                                  <a:rPr lang="en-GB" sz="3200" b="0" i="0" smtClean="0">
                                    <a:solidFill>
                                      <a:schemeClr val="bg2"/>
                                    </a:solidFill>
                                    <a:latin typeface="Cambria Math" panose="02040503050406030204" pitchFamily="18" charset="0"/>
                                    <a:ea typeface="Cambria Math" panose="02040503050406030204" pitchFamily="18" charset="0"/>
                                  </a:rPr>
                                  <m:t>belonging</m:t>
                                </m:r>
                                <m:r>
                                  <a:rPr lang="en-GB" sz="3200" b="0" i="0" smtClean="0">
                                    <a:solidFill>
                                      <a:schemeClr val="bg2"/>
                                    </a:solidFill>
                                    <a:latin typeface="Cambria Math" panose="02040503050406030204" pitchFamily="18" charset="0"/>
                                    <a:ea typeface="Cambria Math" panose="02040503050406030204" pitchFamily="18" charset="0"/>
                                  </a:rPr>
                                  <m:t> </m:t>
                                </m:r>
                              </m:e>
                              <m:e>
                                <m:r>
                                  <m:rPr>
                                    <m:sty m:val="p"/>
                                  </m:rPr>
                                  <a:rPr lang="en-GB" sz="3200" b="0" i="0" smtClean="0">
                                    <a:solidFill>
                                      <a:schemeClr val="bg2"/>
                                    </a:solidFill>
                                    <a:latin typeface="Cambria Math" panose="02040503050406030204" pitchFamily="18" charset="0"/>
                                    <a:ea typeface="Cambria Math" panose="02040503050406030204" pitchFamily="18" charset="0"/>
                                  </a:rPr>
                                  <m:t>to</m:t>
                                </m:r>
                                <m:r>
                                  <a:rPr lang="en-GB" sz="3200" b="0" i="0" smtClean="0">
                                    <a:solidFill>
                                      <a:schemeClr val="bg2"/>
                                    </a:solidFill>
                                    <a:latin typeface="Cambria Math" panose="02040503050406030204" pitchFamily="18" charset="0"/>
                                    <a:ea typeface="Cambria Math" panose="02040503050406030204" pitchFamily="18" charset="0"/>
                                  </a:rPr>
                                  <m:t> </m:t>
                                </m:r>
                                <m:r>
                                  <m:rPr>
                                    <m:sty m:val="p"/>
                                  </m:rPr>
                                  <a:rPr lang="en-GB" sz="3200" b="0" i="0" smtClean="0">
                                    <a:solidFill>
                                      <a:schemeClr val="bg2"/>
                                    </a:solidFill>
                                    <a:latin typeface="Cambria Math" panose="02040503050406030204" pitchFamily="18" charset="0"/>
                                    <a:ea typeface="Cambria Math" panose="02040503050406030204" pitchFamily="18" charset="0"/>
                                  </a:rPr>
                                  <m:t>i</m:t>
                                </m:r>
                              </m:e>
                            </m:eqArr>
                          </m:e>
                        </m:d>
                      </m:e>
                      <m:sub>
                        <m:r>
                          <a:rPr lang="en-GB" sz="3200" b="0" i="1" smtClean="0">
                            <a:solidFill>
                              <a:schemeClr val="bg2"/>
                            </a:solidFill>
                            <a:latin typeface="Cambria Math" panose="02040503050406030204" pitchFamily="18" charset="0"/>
                            <a:ea typeface="Cambria Math" panose="02040503050406030204" pitchFamily="18" charset="0"/>
                          </a:rPr>
                          <m:t>𝑖</m:t>
                        </m:r>
                      </m:sub>
                    </m:sSub>
                  </m:oMath>
                </a14:m>
                <a:r>
                  <a:rPr lang="en-GB" sz="3200" dirty="0">
                    <a:solidFill>
                      <a:schemeClr val="bg2"/>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GB" sz="3200" i="1">
                            <a:solidFill>
                              <a:schemeClr val="bg2"/>
                            </a:solidFill>
                            <a:latin typeface="Cambria Math" panose="02040503050406030204" pitchFamily="18" charset="0"/>
                            <a:ea typeface="Cambria Math" panose="02040503050406030204" pitchFamily="18" charset="0"/>
                          </a:rPr>
                        </m:ctrlPr>
                      </m:sSubPr>
                      <m:e>
                        <m:d>
                          <m:dPr>
                            <m:begChr m:val="["/>
                            <m:endChr m:val="]"/>
                            <m:ctrlPr>
                              <a:rPr lang="en-GB" sz="3200" i="1">
                                <a:solidFill>
                                  <a:schemeClr val="bg2"/>
                                </a:solidFill>
                                <a:latin typeface="Cambria Math" panose="02040503050406030204" pitchFamily="18" charset="0"/>
                                <a:ea typeface="Cambria Math" panose="02040503050406030204" pitchFamily="18" charset="0"/>
                              </a:rPr>
                            </m:ctrlPr>
                          </m:dPr>
                          <m:e>
                            <m:eqArr>
                              <m:eqArrPr>
                                <m:ctrlPr>
                                  <a:rPr lang="en-GB" sz="3200" b="0" i="1" smtClean="0">
                                    <a:solidFill>
                                      <a:schemeClr val="bg2"/>
                                    </a:solidFill>
                                    <a:latin typeface="Cambria Math" panose="02040503050406030204" pitchFamily="18" charset="0"/>
                                    <a:ea typeface="Cambria Math" panose="02040503050406030204" pitchFamily="18" charset="0"/>
                                  </a:rPr>
                                </m:ctrlPr>
                              </m:eqArrPr>
                              <m:e>
                                <m:r>
                                  <m:rPr>
                                    <m:sty m:val="p"/>
                                  </m:rPr>
                                  <a:rPr lang="en-GB" sz="3200" b="0" i="0" smtClean="0">
                                    <a:solidFill>
                                      <a:schemeClr val="bg2"/>
                                    </a:solidFill>
                                    <a:latin typeface="Cambria Math" panose="02040503050406030204" pitchFamily="18" charset="0"/>
                                    <a:ea typeface="Cambria Math" panose="02040503050406030204" pitchFamily="18" charset="0"/>
                                  </a:rPr>
                                  <m:t>Consumer</m:t>
                                </m:r>
                                <m:r>
                                  <a:rPr lang="en-GB" sz="3200" b="0" i="0" smtClean="0">
                                    <a:solidFill>
                                      <a:schemeClr val="bg2"/>
                                    </a:solidFill>
                                    <a:latin typeface="Cambria Math" panose="02040503050406030204" pitchFamily="18" charset="0"/>
                                    <a:ea typeface="Cambria Math" panose="02040503050406030204" pitchFamily="18" charset="0"/>
                                  </a:rPr>
                                  <m:t> </m:t>
                                </m:r>
                              </m:e>
                              <m:e>
                                <m:r>
                                  <m:rPr>
                                    <m:sty m:val="p"/>
                                  </m:rPr>
                                  <a:rPr lang="en-GB" sz="3200" b="0" i="0" smtClean="0">
                                    <a:solidFill>
                                      <a:schemeClr val="bg2"/>
                                    </a:solidFill>
                                    <a:latin typeface="Cambria Math" panose="02040503050406030204" pitchFamily="18" charset="0"/>
                                    <a:ea typeface="Cambria Math" panose="02040503050406030204" pitchFamily="18" charset="0"/>
                                  </a:rPr>
                                  <m:t>preferences</m:t>
                                </m:r>
                              </m:e>
                            </m:eqArr>
                          </m:e>
                        </m:d>
                      </m:e>
                      <m:sub>
                        <m:r>
                          <a:rPr lang="en-GB" sz="3200" i="1">
                            <a:solidFill>
                              <a:schemeClr val="bg2"/>
                            </a:solidFill>
                            <a:latin typeface="Cambria Math" panose="02040503050406030204" pitchFamily="18" charset="0"/>
                            <a:ea typeface="Cambria Math" panose="02040503050406030204" pitchFamily="18" charset="0"/>
                          </a:rPr>
                          <m:t>𝑖</m:t>
                        </m:r>
                        <m:r>
                          <a:rPr lang="en-GB" sz="3200" b="0" i="1" smtClean="0">
                            <a:solidFill>
                              <a:schemeClr val="bg2"/>
                            </a:solidFill>
                            <a:latin typeface="Cambria Math" panose="02040503050406030204" pitchFamily="18" charset="0"/>
                            <a:ea typeface="Cambria Math" panose="02040503050406030204" pitchFamily="18" charset="0"/>
                          </a:rPr>
                          <m:t>𝑗</m:t>
                        </m:r>
                      </m:sub>
                    </m:sSub>
                    <m:f>
                      <m:fPr>
                        <m:ctrlPr>
                          <a:rPr lang="en-GB" sz="3200" b="0" i="1" smtClean="0">
                            <a:solidFill>
                              <a:schemeClr val="bg2"/>
                            </a:solidFill>
                            <a:latin typeface="Cambria Math" panose="02040503050406030204" pitchFamily="18" charset="0"/>
                            <a:ea typeface="Cambria Math" panose="02040503050406030204" pitchFamily="18" charset="0"/>
                          </a:rPr>
                        </m:ctrlPr>
                      </m:fPr>
                      <m:num>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𝑁</m:t>
                            </m:r>
                          </m:e>
                          <m:sub>
                            <m:r>
                              <a:rPr lang="en-GB" sz="3200" b="0" i="1" smtClean="0">
                                <a:solidFill>
                                  <a:schemeClr val="bg2"/>
                                </a:solidFill>
                                <a:latin typeface="Cambria Math" panose="02040503050406030204" pitchFamily="18" charset="0"/>
                                <a:ea typeface="Cambria Math" panose="02040503050406030204" pitchFamily="18" charset="0"/>
                              </a:rPr>
                              <m:t>𝑗</m:t>
                            </m:r>
                          </m:sub>
                        </m:sSub>
                      </m:num>
                      <m:den>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𝜏</m:t>
                            </m:r>
                          </m:e>
                          <m:sub>
                            <m:r>
                              <a:rPr lang="en-GB" sz="3200" b="0" i="1" smtClean="0">
                                <a:solidFill>
                                  <a:schemeClr val="bg2"/>
                                </a:solidFill>
                                <a:latin typeface="Cambria Math" panose="02040503050406030204" pitchFamily="18" charset="0"/>
                                <a:ea typeface="Cambria Math" panose="02040503050406030204" pitchFamily="18" charset="0"/>
                              </a:rPr>
                              <m:t>𝑗</m:t>
                            </m:r>
                          </m:sub>
                        </m:sSub>
                      </m:den>
                    </m:f>
                    <m:r>
                      <m:rPr>
                        <m:sty m:val="p"/>
                      </m:rPr>
                      <a:rPr lang="en-GB" sz="3200" b="0" i="0" smtClean="0">
                        <a:solidFill>
                          <a:schemeClr val="bg2"/>
                        </a:solidFill>
                        <a:latin typeface="Cambria Math" panose="02040503050406030204" pitchFamily="18" charset="0"/>
                        <a:ea typeface="Cambria Math" panose="02040503050406030204" pitchFamily="18" charset="0"/>
                      </a:rPr>
                      <m:t>Δ</m:t>
                    </m:r>
                    <m:r>
                      <a:rPr lang="en-GB" sz="3200" b="0" i="1" smtClean="0">
                        <a:solidFill>
                          <a:schemeClr val="bg2"/>
                        </a:solidFill>
                        <a:latin typeface="Cambria Math" panose="02040503050406030204" pitchFamily="18" charset="0"/>
                        <a:ea typeface="Cambria Math" panose="02040503050406030204" pitchFamily="18" charset="0"/>
                      </a:rPr>
                      <m:t>𝑡</m:t>
                    </m:r>
                  </m:oMath>
                </a14:m>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3EF17D5B-3CAB-5484-910E-5AAD691173C6}"/>
                  </a:ext>
                </a:extLst>
              </p:cNvPr>
              <p:cNvSpPr txBox="1">
                <a:spLocks noRot="1" noChangeAspect="1" noMove="1" noResize="1" noEditPoints="1" noAdjustHandles="1" noChangeArrowheads="1" noChangeShapeType="1" noTextEdit="1"/>
              </p:cNvSpPr>
              <p:nvPr/>
            </p:nvSpPr>
            <p:spPr>
              <a:xfrm>
                <a:off x="3931812" y="5144294"/>
                <a:ext cx="11567705" cy="1504514"/>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793305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Estimating production capital</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567103" y="3169397"/>
            <a:ext cx="13358696" cy="5665113"/>
          </a:xfrm>
        </p:spPr>
        <p:txBody>
          <a:bodyPr>
            <a:normAutofit fontScale="92500"/>
          </a:bodyPr>
          <a:lstStyle/>
          <a:p>
            <a:pPr marL="342900" indent="-342900">
              <a:buFont typeface="Wingdings" panose="05000000000000000000" pitchFamily="2" charset="2"/>
              <a:buChar char="q"/>
            </a:pPr>
            <a:r>
              <a:rPr lang="en-GB" sz="3200" dirty="0"/>
              <a:t>We can assume the available production capacity of a technology is proportional to the current number of units, N</a:t>
            </a:r>
            <a:r>
              <a:rPr lang="en-GB" sz="3200" baseline="-25000" dirty="0"/>
              <a:t>i </a:t>
            </a:r>
          </a:p>
          <a:p>
            <a:pPr marL="342900" indent="-342900">
              <a:buFont typeface="Wingdings" panose="05000000000000000000" pitchFamily="2" charset="2"/>
              <a:buChar char="q"/>
            </a:pPr>
            <a:r>
              <a:rPr lang="en-GB" sz="3200" dirty="0"/>
              <a:t>If we multiply this by the fastest possible growth rate of production capacity, we can estimate the fraction of available production capacity at time t:</a:t>
            </a:r>
          </a:p>
          <a:p>
            <a:pPr marL="342900" indent="-342900">
              <a:buFont typeface="Wingdings" panose="05000000000000000000" pitchFamily="2" charset="2"/>
              <a:buChar char="q"/>
            </a:pPr>
            <a:endParaRPr lang="en-GB" sz="3200" dirty="0"/>
          </a:p>
          <a:p>
            <a:pPr marL="342900" indent="-342900">
              <a:buFont typeface="Wingdings" panose="05000000000000000000" pitchFamily="2" charset="2"/>
              <a:buChar char="q"/>
            </a:pPr>
            <a:endParaRPr lang="en-GB" sz="3200" dirty="0"/>
          </a:p>
          <a:p>
            <a:pPr marL="342900" indent="-342900">
              <a:buFont typeface="Wingdings" panose="05000000000000000000" pitchFamily="2" charset="2"/>
              <a:buChar char="q"/>
            </a:pPr>
            <a:r>
              <a:rPr lang="en-GB" sz="3200" dirty="0"/>
              <a:t>Here, </a:t>
            </a:r>
            <a:r>
              <a:rPr lang="en-GB" sz="3200" dirty="0" err="1"/>
              <a:t>t</a:t>
            </a:r>
            <a:r>
              <a:rPr lang="en-GB" sz="3200" baseline="-25000" dirty="0" err="1"/>
              <a:t>i</a:t>
            </a:r>
            <a:r>
              <a:rPr lang="en-GB" sz="3200" dirty="0"/>
              <a:t> is the fastest possible timescale of growth, the inverse of which is the growth rate.</a:t>
            </a:r>
          </a:p>
          <a:p>
            <a:pPr marL="342900" indent="-342900">
              <a:buFont typeface="Wingdings" panose="05000000000000000000" pitchFamily="2" charset="2"/>
              <a:buChar char="q"/>
            </a:pPr>
            <a:endParaRPr lang="en-GB" sz="32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EF17D5B-3CAB-5484-910E-5AAD691173C6}"/>
                  </a:ext>
                </a:extLst>
              </p:cNvPr>
              <p:cNvSpPr txBox="1"/>
              <p:nvPr/>
            </p:nvSpPr>
            <p:spPr>
              <a:xfrm>
                <a:off x="5632217" y="6001953"/>
                <a:ext cx="11567705" cy="1118896"/>
              </a:xfrm>
              <a:prstGeom prst="rect">
                <a:avLst/>
              </a:prstGeom>
              <a:noFill/>
            </p:spPr>
            <p:txBody>
              <a:bodyPr wrap="square">
                <a:spAutoFit/>
              </a:bodyPr>
              <a:lstStyle/>
              <a:p>
                <a14:m>
                  <m:oMath xmlns:m="http://schemas.openxmlformats.org/officeDocument/2006/math">
                    <m:sSub>
                      <m:sSubPr>
                        <m:ctrlPr>
                          <a:rPr lang="en-US" sz="3200" i="1" smtClean="0">
                            <a:solidFill>
                              <a:schemeClr val="bg2"/>
                            </a:solidFill>
                            <a:latin typeface="Cambria Math" panose="02040503050406030204" pitchFamily="18" charset="0"/>
                            <a:ea typeface="Cambria Math" panose="02040503050406030204" pitchFamily="18" charset="0"/>
                          </a:rPr>
                        </m:ctrlPr>
                      </m:sSubPr>
                      <m:e>
                        <m:r>
                          <a:rPr lang="en-GB" sz="3200">
                            <a:solidFill>
                              <a:schemeClr val="bg2"/>
                            </a:solidFill>
                            <a:latin typeface="Cambria Math" panose="02040503050406030204" pitchFamily="18" charset="0"/>
                            <a:ea typeface="Cambria Math" panose="02040503050406030204" pitchFamily="18" charset="0"/>
                          </a:rPr>
                          <m:t>∆</m:t>
                        </m:r>
                        <m:r>
                          <m:rPr>
                            <m:sty m:val="p"/>
                          </m:rPr>
                          <a:rPr lang="en-GB" sz="3200" b="0" i="0" smtClean="0">
                            <a:solidFill>
                              <a:schemeClr val="bg2"/>
                            </a:solidFill>
                            <a:latin typeface="Cambria Math" panose="02040503050406030204" pitchFamily="18" charset="0"/>
                            <a:ea typeface="Cambria Math" panose="02040503050406030204" pitchFamily="18" charset="0"/>
                          </a:rPr>
                          <m:t>N</m:t>
                        </m:r>
                      </m:e>
                      <m:sub>
                        <m:r>
                          <a:rPr lang="en-GB" sz="3200" b="0" i="1" smtClean="0">
                            <a:solidFill>
                              <a:schemeClr val="bg2"/>
                            </a:solidFill>
                            <a:latin typeface="Cambria Math" panose="02040503050406030204" pitchFamily="18" charset="0"/>
                            <a:ea typeface="Cambria Math" panose="02040503050406030204" pitchFamily="18" charset="0"/>
                          </a:rPr>
                          <m:t>𝑗</m:t>
                        </m:r>
                        <m:r>
                          <a:rPr lang="en-GB" sz="3200" b="0" i="1" smtClean="0">
                            <a:solidFill>
                              <a:schemeClr val="bg2"/>
                            </a:solidFill>
                            <a:latin typeface="Cambria Math" panose="02040503050406030204" pitchFamily="18" charset="0"/>
                            <a:ea typeface="Cambria Math" panose="02040503050406030204" pitchFamily="18" charset="0"/>
                          </a:rPr>
                          <m:t>→</m:t>
                        </m:r>
                        <m:r>
                          <a:rPr lang="en-GB" sz="3200">
                            <a:solidFill>
                              <a:schemeClr val="bg2"/>
                            </a:solidFill>
                            <a:latin typeface="Cambria Math" panose="02040503050406030204" pitchFamily="18" charset="0"/>
                            <a:ea typeface="Cambria Math" panose="02040503050406030204" pitchFamily="18" charset="0"/>
                          </a:rPr>
                          <m:t>𝑖</m:t>
                        </m:r>
                      </m:sub>
                    </m:sSub>
                    <m:r>
                      <a:rPr lang="en-GB" sz="3200" b="0" i="1" smtClean="0">
                        <a:solidFill>
                          <a:schemeClr val="bg2"/>
                        </a:solidFill>
                        <a:latin typeface="Cambria Math" panose="02040503050406030204" pitchFamily="18" charset="0"/>
                        <a:ea typeface="Cambria Math" panose="02040503050406030204" pitchFamily="18" charset="0"/>
                      </a:rPr>
                      <m:t> </m:t>
                    </m:r>
                    <m:r>
                      <a:rPr lang="en-GB" sz="3200">
                        <a:solidFill>
                          <a:schemeClr val="bg2"/>
                        </a:solidFill>
                        <a:latin typeface="Cambria Math" panose="02040503050406030204" pitchFamily="18" charset="0"/>
                        <a:ea typeface="Cambria Math" panose="02040503050406030204" pitchFamily="18" charset="0"/>
                      </a:rPr>
                      <m:t>=</m:t>
                    </m:r>
                    <m:f>
                      <m:fPr>
                        <m:ctrlPr>
                          <a:rPr lang="en-GB" sz="3200" i="1" smtClean="0">
                            <a:solidFill>
                              <a:schemeClr val="bg2"/>
                            </a:solidFill>
                            <a:latin typeface="Cambria Math" panose="02040503050406030204" pitchFamily="18" charset="0"/>
                            <a:ea typeface="Cambria Math" panose="02040503050406030204" pitchFamily="18" charset="0"/>
                          </a:rPr>
                        </m:ctrlPr>
                      </m:fPr>
                      <m:num>
                        <m:acc>
                          <m:accPr>
                            <m:chr m:val="̅"/>
                            <m:ctrlPr>
                              <a:rPr lang="en-GB" sz="3200" i="1" smtClean="0">
                                <a:solidFill>
                                  <a:schemeClr val="bg2"/>
                                </a:solidFill>
                                <a:latin typeface="Cambria Math" panose="02040503050406030204" pitchFamily="18" charset="0"/>
                                <a:ea typeface="Cambria Math" panose="02040503050406030204" pitchFamily="18" charset="0"/>
                              </a:rPr>
                            </m:ctrlPr>
                          </m:accPr>
                          <m:e>
                            <m:r>
                              <a:rPr lang="en-GB" sz="3200" b="0" i="1" smtClean="0">
                                <a:solidFill>
                                  <a:schemeClr val="bg2"/>
                                </a:solidFill>
                                <a:latin typeface="Cambria Math" panose="02040503050406030204" pitchFamily="18" charset="0"/>
                                <a:ea typeface="Cambria Math" panose="02040503050406030204" pitchFamily="18" charset="0"/>
                              </a:rPr>
                              <m:t>𝑡</m:t>
                            </m:r>
                          </m:e>
                        </m:acc>
                      </m:num>
                      <m:den>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𝑡</m:t>
                            </m:r>
                          </m:e>
                          <m:sub>
                            <m:r>
                              <a:rPr lang="en-GB" sz="3200" b="0" i="1" smtClean="0">
                                <a:solidFill>
                                  <a:schemeClr val="bg2"/>
                                </a:solidFill>
                                <a:latin typeface="Cambria Math" panose="02040503050406030204" pitchFamily="18" charset="0"/>
                                <a:ea typeface="Cambria Math" panose="02040503050406030204" pitchFamily="18" charset="0"/>
                              </a:rPr>
                              <m:t>𝑖</m:t>
                            </m:r>
                          </m:sub>
                        </m:sSub>
                      </m:den>
                    </m:f>
                    <m:f>
                      <m:fPr>
                        <m:ctrlPr>
                          <a:rPr lang="en-GB" sz="3200" i="1" smtClean="0">
                            <a:solidFill>
                              <a:schemeClr val="bg2"/>
                            </a:solidFill>
                            <a:latin typeface="Cambria Math" panose="02040503050406030204" pitchFamily="18" charset="0"/>
                            <a:ea typeface="Cambria Math" panose="02040503050406030204" pitchFamily="18" charset="0"/>
                          </a:rPr>
                        </m:ctrlPr>
                      </m:fPr>
                      <m:num>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𝑁</m:t>
                            </m:r>
                          </m:e>
                          <m:sub>
                            <m:r>
                              <a:rPr lang="en-GB" sz="3200" b="0" i="1" smtClean="0">
                                <a:solidFill>
                                  <a:schemeClr val="bg2"/>
                                </a:solidFill>
                                <a:latin typeface="Cambria Math" panose="02040503050406030204" pitchFamily="18" charset="0"/>
                                <a:ea typeface="Cambria Math" panose="02040503050406030204" pitchFamily="18" charset="0"/>
                              </a:rPr>
                              <m:t>𝑖</m:t>
                            </m:r>
                          </m:sub>
                        </m:sSub>
                      </m:num>
                      <m:den>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𝑁</m:t>
                            </m:r>
                          </m:e>
                          <m:sub>
                            <m:r>
                              <a:rPr lang="en-GB" sz="3200" b="0" i="1" smtClean="0">
                                <a:solidFill>
                                  <a:schemeClr val="bg2"/>
                                </a:solidFill>
                                <a:latin typeface="Cambria Math" panose="02040503050406030204" pitchFamily="18" charset="0"/>
                                <a:ea typeface="Cambria Math" panose="02040503050406030204" pitchFamily="18" charset="0"/>
                              </a:rPr>
                              <m:t>𝑡𝑜𝑡</m:t>
                            </m:r>
                          </m:sub>
                        </m:sSub>
                      </m:den>
                    </m:f>
                  </m:oMath>
                </a14:m>
                <a:r>
                  <a:rPr lang="en-GB" sz="3200" dirty="0">
                    <a:solidFill>
                      <a:schemeClr val="bg2"/>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GB" sz="3200" i="1">
                            <a:solidFill>
                              <a:schemeClr val="bg2"/>
                            </a:solidFill>
                            <a:latin typeface="Cambria Math" panose="02040503050406030204" pitchFamily="18" charset="0"/>
                            <a:ea typeface="Cambria Math" panose="02040503050406030204" pitchFamily="18" charset="0"/>
                          </a:rPr>
                        </m:ctrlPr>
                      </m:sSubPr>
                      <m:e>
                        <m:d>
                          <m:dPr>
                            <m:begChr m:val="["/>
                            <m:endChr m:val="]"/>
                            <m:ctrlPr>
                              <a:rPr lang="en-GB" sz="3200" i="1">
                                <a:solidFill>
                                  <a:schemeClr val="bg2"/>
                                </a:solidFill>
                                <a:latin typeface="Cambria Math" panose="02040503050406030204" pitchFamily="18" charset="0"/>
                                <a:ea typeface="Cambria Math" panose="02040503050406030204" pitchFamily="18" charset="0"/>
                              </a:rPr>
                            </m:ctrlPr>
                          </m:dPr>
                          <m:e>
                            <m:eqArr>
                              <m:eqArrPr>
                                <m:ctrlPr>
                                  <a:rPr lang="en-GB" sz="3200" b="0" i="1" smtClean="0">
                                    <a:solidFill>
                                      <a:schemeClr val="bg2"/>
                                    </a:solidFill>
                                    <a:latin typeface="Cambria Math" panose="02040503050406030204" pitchFamily="18" charset="0"/>
                                    <a:ea typeface="Cambria Math" panose="02040503050406030204" pitchFamily="18" charset="0"/>
                                  </a:rPr>
                                </m:ctrlPr>
                              </m:eqArrPr>
                              <m:e>
                                <m:r>
                                  <m:rPr>
                                    <m:sty m:val="p"/>
                                  </m:rPr>
                                  <a:rPr lang="en-GB" sz="3200" b="0" i="0" smtClean="0">
                                    <a:solidFill>
                                      <a:schemeClr val="bg2"/>
                                    </a:solidFill>
                                    <a:latin typeface="Cambria Math" panose="02040503050406030204" pitchFamily="18" charset="0"/>
                                    <a:ea typeface="Cambria Math" panose="02040503050406030204" pitchFamily="18" charset="0"/>
                                  </a:rPr>
                                  <m:t>Consumer</m:t>
                                </m:r>
                                <m:r>
                                  <a:rPr lang="en-GB" sz="3200" b="0" i="0" smtClean="0">
                                    <a:solidFill>
                                      <a:schemeClr val="bg2"/>
                                    </a:solidFill>
                                    <a:latin typeface="Cambria Math" panose="02040503050406030204" pitchFamily="18" charset="0"/>
                                    <a:ea typeface="Cambria Math" panose="02040503050406030204" pitchFamily="18" charset="0"/>
                                  </a:rPr>
                                  <m:t> </m:t>
                                </m:r>
                              </m:e>
                              <m:e>
                                <m:r>
                                  <m:rPr>
                                    <m:sty m:val="p"/>
                                  </m:rPr>
                                  <a:rPr lang="en-GB" sz="3200" b="0" i="0" smtClean="0">
                                    <a:solidFill>
                                      <a:schemeClr val="bg2"/>
                                    </a:solidFill>
                                    <a:latin typeface="Cambria Math" panose="02040503050406030204" pitchFamily="18" charset="0"/>
                                    <a:ea typeface="Cambria Math" panose="02040503050406030204" pitchFamily="18" charset="0"/>
                                  </a:rPr>
                                  <m:t>preferences</m:t>
                                </m:r>
                              </m:e>
                            </m:eqArr>
                          </m:e>
                        </m:d>
                      </m:e>
                      <m:sub>
                        <m:r>
                          <a:rPr lang="en-GB" sz="3200" i="1">
                            <a:solidFill>
                              <a:schemeClr val="bg2"/>
                            </a:solidFill>
                            <a:latin typeface="Cambria Math" panose="02040503050406030204" pitchFamily="18" charset="0"/>
                            <a:ea typeface="Cambria Math" panose="02040503050406030204" pitchFamily="18" charset="0"/>
                          </a:rPr>
                          <m:t>𝑖</m:t>
                        </m:r>
                        <m:r>
                          <a:rPr lang="en-GB" sz="3200" b="0" i="1" smtClean="0">
                            <a:solidFill>
                              <a:schemeClr val="bg2"/>
                            </a:solidFill>
                            <a:latin typeface="Cambria Math" panose="02040503050406030204" pitchFamily="18" charset="0"/>
                            <a:ea typeface="Cambria Math" panose="02040503050406030204" pitchFamily="18" charset="0"/>
                          </a:rPr>
                          <m:t>𝑗</m:t>
                        </m:r>
                      </m:sub>
                    </m:sSub>
                    <m:f>
                      <m:fPr>
                        <m:ctrlPr>
                          <a:rPr lang="en-GB" sz="3200" b="0" i="1" smtClean="0">
                            <a:solidFill>
                              <a:schemeClr val="bg2"/>
                            </a:solidFill>
                            <a:latin typeface="Cambria Math" panose="02040503050406030204" pitchFamily="18" charset="0"/>
                            <a:ea typeface="Cambria Math" panose="02040503050406030204" pitchFamily="18" charset="0"/>
                          </a:rPr>
                        </m:ctrlPr>
                      </m:fPr>
                      <m:num>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𝑁</m:t>
                            </m:r>
                          </m:e>
                          <m:sub>
                            <m:r>
                              <a:rPr lang="en-GB" sz="3200" b="0" i="1" smtClean="0">
                                <a:solidFill>
                                  <a:schemeClr val="bg2"/>
                                </a:solidFill>
                                <a:latin typeface="Cambria Math" panose="02040503050406030204" pitchFamily="18" charset="0"/>
                                <a:ea typeface="Cambria Math" panose="02040503050406030204" pitchFamily="18" charset="0"/>
                              </a:rPr>
                              <m:t>𝑗</m:t>
                            </m:r>
                          </m:sub>
                        </m:sSub>
                      </m:num>
                      <m:den>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𝜏</m:t>
                            </m:r>
                          </m:e>
                          <m:sub>
                            <m:r>
                              <a:rPr lang="en-GB" sz="3200" b="0" i="1" smtClean="0">
                                <a:solidFill>
                                  <a:schemeClr val="bg2"/>
                                </a:solidFill>
                                <a:latin typeface="Cambria Math" panose="02040503050406030204" pitchFamily="18" charset="0"/>
                                <a:ea typeface="Cambria Math" panose="02040503050406030204" pitchFamily="18" charset="0"/>
                              </a:rPr>
                              <m:t>𝑗</m:t>
                            </m:r>
                          </m:sub>
                        </m:sSub>
                      </m:den>
                    </m:f>
                    <m:r>
                      <m:rPr>
                        <m:sty m:val="p"/>
                      </m:rPr>
                      <a:rPr lang="en-GB" sz="3200">
                        <a:solidFill>
                          <a:schemeClr val="bg2"/>
                        </a:solidFill>
                        <a:latin typeface="Cambria Math" panose="02040503050406030204" pitchFamily="18" charset="0"/>
                        <a:ea typeface="Cambria Math" panose="02040503050406030204" pitchFamily="18" charset="0"/>
                      </a:rPr>
                      <m:t>Δ</m:t>
                    </m:r>
                    <m:r>
                      <a:rPr lang="en-GB" sz="3200" i="1">
                        <a:solidFill>
                          <a:schemeClr val="bg2"/>
                        </a:solidFill>
                        <a:latin typeface="Cambria Math" panose="02040503050406030204" pitchFamily="18" charset="0"/>
                        <a:ea typeface="Cambria Math" panose="02040503050406030204" pitchFamily="18" charset="0"/>
                      </a:rPr>
                      <m:t>𝑡</m:t>
                    </m:r>
                  </m:oMath>
                </a14:m>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3EF17D5B-3CAB-5484-910E-5AAD691173C6}"/>
                  </a:ext>
                </a:extLst>
              </p:cNvPr>
              <p:cNvSpPr txBox="1">
                <a:spLocks noRot="1" noChangeAspect="1" noMove="1" noResize="1" noEditPoints="1" noAdjustHandles="1" noChangeArrowheads="1" noChangeShapeType="1" noTextEdit="1"/>
              </p:cNvSpPr>
              <p:nvPr/>
            </p:nvSpPr>
            <p:spPr>
              <a:xfrm>
                <a:off x="5632217" y="6001953"/>
                <a:ext cx="11567705" cy="1118896"/>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385858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094A790B-B482-B458-7D04-8018758E5821}"/>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a:xfrm>
            <a:off x="0" y="368499"/>
            <a:ext cx="9551988" cy="9551589"/>
          </a:xfrm>
        </p:spPr>
      </p:pic>
      <p:sp>
        <p:nvSpPr>
          <p:cNvPr id="8" name="Title 7">
            <a:extLst>
              <a:ext uri="{FF2B5EF4-FFF2-40B4-BE49-F238E27FC236}">
                <a16:creationId xmlns:a16="http://schemas.microsoft.com/office/drawing/2014/main" id="{DFB0FE68-D149-1E70-F2C2-083049E29F45}"/>
              </a:ext>
            </a:extLst>
          </p:cNvPr>
          <p:cNvSpPr>
            <a:spLocks noGrp="1"/>
          </p:cNvSpPr>
          <p:nvPr>
            <p:ph type="title"/>
          </p:nvPr>
        </p:nvSpPr>
        <p:spPr>
          <a:xfrm>
            <a:off x="541421" y="4138863"/>
            <a:ext cx="8178510" cy="2074522"/>
          </a:xfrm>
        </p:spPr>
        <p:txBody>
          <a:bodyPr>
            <a:normAutofit fontScale="90000"/>
          </a:bodyPr>
          <a:lstStyle/>
          <a:p>
            <a:r>
              <a:rPr lang="en-US" dirty="0"/>
              <a:t>Contents: Part 1</a:t>
            </a:r>
            <a:br>
              <a:rPr lang="en-US" dirty="0"/>
            </a:br>
            <a:br>
              <a:rPr lang="en-US" dirty="0"/>
            </a:br>
            <a:r>
              <a:rPr lang="en-US" dirty="0"/>
              <a:t>Understanding the shares equation</a:t>
            </a:r>
          </a:p>
        </p:txBody>
      </p:sp>
      <p:graphicFrame>
        <p:nvGraphicFramePr>
          <p:cNvPr id="12" name="Table 12">
            <a:extLst>
              <a:ext uri="{FF2B5EF4-FFF2-40B4-BE49-F238E27FC236}">
                <a16:creationId xmlns:a16="http://schemas.microsoft.com/office/drawing/2014/main" id="{227D5F50-2C5E-5FA6-3A51-FCBC4FC52D97}"/>
              </a:ext>
            </a:extLst>
          </p:cNvPr>
          <p:cNvGraphicFramePr>
            <a:graphicFrameLocks noGrp="1"/>
          </p:cNvGraphicFramePr>
          <p:nvPr>
            <p:extLst>
              <p:ext uri="{D42A27DB-BD31-4B8C-83A1-F6EECF244321}">
                <p14:modId xmlns:p14="http://schemas.microsoft.com/office/powerpoint/2010/main" val="2335382981"/>
              </p:ext>
            </p:extLst>
          </p:nvPr>
        </p:nvGraphicFramePr>
        <p:xfrm>
          <a:off x="10098155" y="1755270"/>
          <a:ext cx="6728793" cy="7528072"/>
        </p:xfrm>
        <a:graphic>
          <a:graphicData uri="http://schemas.openxmlformats.org/drawingml/2006/table">
            <a:tbl>
              <a:tblPr firstRow="1" bandRow="1">
                <a:tableStyleId>{5C22544A-7EE6-4342-B048-85BDC9FD1C3A}</a:tableStyleId>
              </a:tblPr>
              <a:tblGrid>
                <a:gridCol w="6728793">
                  <a:extLst>
                    <a:ext uri="{9D8B030D-6E8A-4147-A177-3AD203B41FA5}">
                      <a16:colId xmlns:a16="http://schemas.microsoft.com/office/drawing/2014/main" val="3173755790"/>
                    </a:ext>
                  </a:extLst>
                </a:gridCol>
              </a:tblGrid>
              <a:tr h="941009">
                <a:tc>
                  <a:txBody>
                    <a:bodyPr/>
                    <a:lstStyle/>
                    <a:p>
                      <a:pPr mar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1. What is FTT?</a:t>
                      </a:r>
                    </a:p>
                  </a:txBody>
                  <a:tcPr>
                    <a:lnL w="12700" cmpd="sng">
                      <a:noFill/>
                    </a:lnL>
                    <a:lnR w="12700" cmpd="sng">
                      <a:noFill/>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607631"/>
                  </a:ext>
                </a:extLst>
              </a:tr>
              <a:tr h="941009">
                <a:tc>
                  <a:txBody>
                    <a:bodyPr/>
                    <a:lstStyle/>
                    <a:p>
                      <a:pPr mar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2. What is an S-curve?</a:t>
                      </a:r>
                    </a:p>
                  </a:txBody>
                  <a:tcP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9241915"/>
                  </a:ext>
                </a:extLst>
              </a:tr>
              <a:tr h="941009">
                <a:tc>
                  <a:txBody>
                    <a:bodyPr/>
                    <a:lstStyle/>
                    <a:p>
                      <a:pPr mar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3. How to simulate an S-curve?</a:t>
                      </a:r>
                    </a:p>
                  </a:txBody>
                  <a:tcP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3323806"/>
                  </a:ext>
                </a:extLst>
              </a:tr>
              <a:tr h="941009">
                <a:tc>
                  <a:txBody>
                    <a:bodyPr/>
                    <a:lstStyle/>
                    <a:p>
                      <a:pPr mar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4. What are levelised costs?</a:t>
                      </a:r>
                    </a:p>
                  </a:txBody>
                  <a:tcP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0981964"/>
                  </a:ext>
                </a:extLst>
              </a:tr>
              <a:tr h="941009">
                <a:tc>
                  <a:txBody>
                    <a:bodyPr/>
                    <a:lstStyle/>
                    <a:p>
                      <a:pPr marL="0" lv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5. How to calculate consumer preferences?</a:t>
                      </a:r>
                    </a:p>
                  </a:txBody>
                  <a:tcP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688603"/>
                  </a:ext>
                </a:extLst>
              </a:tr>
              <a:tr h="941009">
                <a:tc>
                  <a:txBody>
                    <a:bodyPr/>
                    <a:lstStyle/>
                    <a:p>
                      <a:pPr mar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6. How to calculate technology substitutions?</a:t>
                      </a:r>
                    </a:p>
                  </a:txBody>
                  <a:tcP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9679537"/>
                  </a:ext>
                </a:extLst>
              </a:tr>
              <a:tr h="941009">
                <a:tc>
                  <a:txBody>
                    <a:bodyPr/>
                    <a:lstStyle/>
                    <a:p>
                      <a:pPr mar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7. How to solve the shares equation?</a:t>
                      </a:r>
                    </a:p>
                  </a:txBody>
                  <a:tcP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2126525"/>
                  </a:ext>
                </a:extLst>
              </a:tr>
              <a:tr h="941009">
                <a:tc>
                  <a:txBody>
                    <a:bodyPr/>
                    <a:lstStyle/>
                    <a:p>
                      <a:pPr mar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8. Hands on session:</a:t>
                      </a:r>
                    </a:p>
                    <a:p>
                      <a:pPr marL="685800" lvl="1"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Solving a shares-like equation</a:t>
                      </a:r>
                    </a:p>
                  </a:txBody>
                  <a:tcP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048738"/>
                  </a:ext>
                </a:extLst>
              </a:tr>
            </a:tbl>
          </a:graphicData>
        </a:graphic>
      </p:graphicFrame>
    </p:spTree>
    <p:extLst>
      <p:ext uri="{BB962C8B-B14F-4D97-AF65-F5344CB8AC3E}">
        <p14:creationId xmlns:p14="http://schemas.microsoft.com/office/powerpoint/2010/main" val="3204819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A function for consumer preferences</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567103" y="3169397"/>
            <a:ext cx="13358696" cy="5394031"/>
          </a:xfrm>
        </p:spPr>
        <p:txBody>
          <a:bodyPr>
            <a:normAutofit lnSpcReduction="10000"/>
          </a:bodyPr>
          <a:lstStyle/>
          <a:p>
            <a:pPr marL="342900" indent="-342900">
              <a:buFont typeface="Wingdings" panose="05000000000000000000" pitchFamily="2" charset="2"/>
              <a:buChar char="q"/>
            </a:pPr>
            <a:r>
              <a:rPr lang="en-GB" sz="3200" dirty="0"/>
              <a:t>Consumer preferences in FTT are based on the probability that consumers perceive one technology as cheaper than another.</a:t>
            </a:r>
          </a:p>
          <a:p>
            <a:pPr marL="342900" indent="-342900">
              <a:buFont typeface="Wingdings" panose="05000000000000000000" pitchFamily="2" charset="2"/>
              <a:buChar char="q"/>
            </a:pPr>
            <a:r>
              <a:rPr lang="en-GB" sz="3200" dirty="0"/>
              <a:t>They can therefore be represented as a function, F, of the costs of the two technologies being compared:</a:t>
            </a:r>
          </a:p>
          <a:p>
            <a:pPr marL="342900" indent="-342900">
              <a:buFont typeface="Wingdings" panose="05000000000000000000" pitchFamily="2" charset="2"/>
              <a:buChar char="q"/>
            </a:pPr>
            <a:endParaRPr lang="en-GB" sz="3200" dirty="0"/>
          </a:p>
          <a:p>
            <a:pPr marL="342900" indent="-342900">
              <a:buFont typeface="Wingdings" panose="05000000000000000000" pitchFamily="2" charset="2"/>
              <a:buChar char="q"/>
            </a:pPr>
            <a:endParaRPr lang="en-GB" sz="3200" dirty="0"/>
          </a:p>
          <a:p>
            <a:pPr marL="342900" indent="-342900">
              <a:buFont typeface="Wingdings" panose="05000000000000000000" pitchFamily="2" charset="2"/>
              <a:buChar char="q"/>
            </a:pPr>
            <a:r>
              <a:rPr lang="en-GB" sz="3200" dirty="0"/>
              <a:t>The costs which consumer compare in FTT are known as </a:t>
            </a:r>
            <a:r>
              <a:rPr lang="en-GB" sz="3200" i="1" dirty="0"/>
              <a:t>levelised costs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EF17D5B-3CAB-5484-910E-5AAD691173C6}"/>
                  </a:ext>
                </a:extLst>
              </p:cNvPr>
              <p:cNvSpPr txBox="1"/>
              <p:nvPr/>
            </p:nvSpPr>
            <p:spPr>
              <a:xfrm>
                <a:off x="6131507" y="5965109"/>
                <a:ext cx="11567705" cy="979884"/>
              </a:xfrm>
              <a:prstGeom prst="rect">
                <a:avLst/>
              </a:prstGeom>
              <a:noFill/>
            </p:spPr>
            <p:txBody>
              <a:bodyPr wrap="square">
                <a:spAutoFit/>
              </a:bodyPr>
              <a:lstStyle/>
              <a:p>
                <a14:m>
                  <m:oMath xmlns:m="http://schemas.openxmlformats.org/officeDocument/2006/math">
                    <m:sSub>
                      <m:sSubPr>
                        <m:ctrlPr>
                          <a:rPr lang="en-US" sz="3200" i="1" smtClean="0">
                            <a:solidFill>
                              <a:schemeClr val="bg2"/>
                            </a:solidFill>
                            <a:latin typeface="Cambria Math" panose="02040503050406030204" pitchFamily="18" charset="0"/>
                            <a:ea typeface="Cambria Math" panose="02040503050406030204" pitchFamily="18" charset="0"/>
                          </a:rPr>
                        </m:ctrlPr>
                      </m:sSubPr>
                      <m:e>
                        <m:r>
                          <a:rPr lang="en-GB" sz="3200">
                            <a:solidFill>
                              <a:schemeClr val="bg2"/>
                            </a:solidFill>
                            <a:latin typeface="Cambria Math" panose="02040503050406030204" pitchFamily="18" charset="0"/>
                            <a:ea typeface="Cambria Math" panose="02040503050406030204" pitchFamily="18" charset="0"/>
                          </a:rPr>
                          <m:t>∆</m:t>
                        </m:r>
                        <m:r>
                          <m:rPr>
                            <m:sty m:val="p"/>
                          </m:rPr>
                          <a:rPr lang="en-GB" sz="3200" b="0" i="0" smtClean="0">
                            <a:solidFill>
                              <a:schemeClr val="bg2"/>
                            </a:solidFill>
                            <a:latin typeface="Cambria Math" panose="02040503050406030204" pitchFamily="18" charset="0"/>
                            <a:ea typeface="Cambria Math" panose="02040503050406030204" pitchFamily="18" charset="0"/>
                          </a:rPr>
                          <m:t>N</m:t>
                        </m:r>
                      </m:e>
                      <m:sub>
                        <m:r>
                          <a:rPr lang="en-GB" sz="3200" b="0" i="1" smtClean="0">
                            <a:solidFill>
                              <a:schemeClr val="bg2"/>
                            </a:solidFill>
                            <a:latin typeface="Cambria Math" panose="02040503050406030204" pitchFamily="18" charset="0"/>
                            <a:ea typeface="Cambria Math" panose="02040503050406030204" pitchFamily="18" charset="0"/>
                          </a:rPr>
                          <m:t>𝑗</m:t>
                        </m:r>
                        <m:r>
                          <a:rPr lang="en-GB" sz="3200" b="0" i="1" smtClean="0">
                            <a:solidFill>
                              <a:schemeClr val="bg2"/>
                            </a:solidFill>
                            <a:latin typeface="Cambria Math" panose="02040503050406030204" pitchFamily="18" charset="0"/>
                            <a:ea typeface="Cambria Math" panose="02040503050406030204" pitchFamily="18" charset="0"/>
                          </a:rPr>
                          <m:t>→</m:t>
                        </m:r>
                        <m:r>
                          <a:rPr lang="en-GB" sz="3200">
                            <a:solidFill>
                              <a:schemeClr val="bg2"/>
                            </a:solidFill>
                            <a:latin typeface="Cambria Math" panose="02040503050406030204" pitchFamily="18" charset="0"/>
                            <a:ea typeface="Cambria Math" panose="02040503050406030204" pitchFamily="18" charset="0"/>
                          </a:rPr>
                          <m:t>𝑖</m:t>
                        </m:r>
                      </m:sub>
                    </m:sSub>
                    <m:r>
                      <a:rPr lang="en-GB" sz="3200" b="0" i="1" smtClean="0">
                        <a:solidFill>
                          <a:schemeClr val="bg2"/>
                        </a:solidFill>
                        <a:latin typeface="Cambria Math" panose="02040503050406030204" pitchFamily="18" charset="0"/>
                        <a:ea typeface="Cambria Math" panose="02040503050406030204" pitchFamily="18" charset="0"/>
                      </a:rPr>
                      <m:t> </m:t>
                    </m:r>
                    <m:r>
                      <a:rPr lang="en-GB" sz="320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i="1" smtClean="0">
                            <a:solidFill>
                              <a:schemeClr val="bg2"/>
                            </a:solidFill>
                            <a:latin typeface="Cambria Math" panose="02040503050406030204" pitchFamily="18" charset="0"/>
                            <a:ea typeface="Cambria Math" panose="02040503050406030204" pitchFamily="18" charset="0"/>
                          </a:rPr>
                          <m:t>𝑆</m:t>
                        </m:r>
                      </m:e>
                      <m:sub>
                        <m:r>
                          <a:rPr lang="en-GB" sz="3200" b="0" i="1" smtClean="0">
                            <a:solidFill>
                              <a:schemeClr val="bg2"/>
                            </a:solidFill>
                            <a:latin typeface="Cambria Math" panose="02040503050406030204" pitchFamily="18" charset="0"/>
                            <a:ea typeface="Cambria Math" panose="02040503050406030204" pitchFamily="18" charset="0"/>
                          </a:rPr>
                          <m:t>𝑖</m:t>
                        </m:r>
                      </m:sub>
                    </m:sSub>
                  </m:oMath>
                </a14:m>
                <a:r>
                  <a:rPr lang="en-GB" sz="3200" dirty="0">
                    <a:solidFill>
                      <a:schemeClr val="bg2"/>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smtClean="0">
                            <a:solidFill>
                              <a:schemeClr val="bg2"/>
                            </a:solidFill>
                            <a:latin typeface="Cambria Math" panose="02040503050406030204" pitchFamily="18" charset="0"/>
                            <a:ea typeface="Cambria Math" panose="02040503050406030204" pitchFamily="18" charset="0"/>
                          </a:rPr>
                          <m:t>𝐹</m:t>
                        </m:r>
                      </m:e>
                      <m:sub>
                        <m:r>
                          <a:rPr lang="en-GB" sz="3200" i="1">
                            <a:solidFill>
                              <a:schemeClr val="bg2"/>
                            </a:solidFill>
                            <a:latin typeface="Cambria Math" panose="02040503050406030204" pitchFamily="18" charset="0"/>
                            <a:ea typeface="Cambria Math" panose="02040503050406030204" pitchFamily="18" charset="0"/>
                          </a:rPr>
                          <m:t>𝑖</m:t>
                        </m:r>
                        <m:r>
                          <a:rPr lang="en-GB" sz="3200" b="0" i="1" smtClean="0">
                            <a:solidFill>
                              <a:schemeClr val="bg2"/>
                            </a:solidFill>
                            <a:latin typeface="Cambria Math" panose="02040503050406030204" pitchFamily="18" charset="0"/>
                            <a:ea typeface="Cambria Math" panose="02040503050406030204" pitchFamily="18" charset="0"/>
                          </a:rPr>
                          <m:t>𝑗</m:t>
                        </m:r>
                      </m:sub>
                    </m:sSub>
                    <m:r>
                      <a:rPr lang="en-GB" sz="3200" b="0" i="1" smtClean="0">
                        <a:solidFill>
                          <a:schemeClr val="bg2"/>
                        </a:solidFill>
                        <a:latin typeface="Cambria Math" panose="02040503050406030204" pitchFamily="18" charset="0"/>
                        <a:ea typeface="Cambria Math" panose="02040503050406030204" pitchFamily="18" charset="0"/>
                      </a:rPr>
                      <m:t>(</m:t>
                    </m:r>
                    <m:r>
                      <a:rPr lang="el-GR" sz="3200" i="1">
                        <a:solidFill>
                          <a:schemeClr val="bg2"/>
                        </a:solidFill>
                        <a:latin typeface="Cambria Math" panose="02040503050406030204" pitchFamily="18" charset="0"/>
                        <a:ea typeface="Cambria Math" panose="02040503050406030204" pitchFamily="18" charset="0"/>
                      </a:rPr>
                      <m:t>𝛥</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𝐶</m:t>
                        </m:r>
                      </m:e>
                      <m:sub>
                        <m:r>
                          <a:rPr lang="en-GB" sz="3200" i="1">
                            <a:solidFill>
                              <a:schemeClr val="bg2"/>
                            </a:solidFill>
                            <a:latin typeface="Cambria Math" panose="02040503050406030204" pitchFamily="18" charset="0"/>
                            <a:ea typeface="Cambria Math" panose="02040503050406030204" pitchFamily="18" charset="0"/>
                          </a:rPr>
                          <m:t>𝑖𝑗</m:t>
                        </m:r>
                      </m:sub>
                    </m:sSub>
                    <m:r>
                      <a:rPr lang="en-GB" sz="3200" b="0" i="1" smtClean="0">
                        <a:solidFill>
                          <a:schemeClr val="bg2"/>
                        </a:solidFill>
                        <a:latin typeface="Cambria Math" panose="02040503050406030204" pitchFamily="18" charset="0"/>
                        <a:ea typeface="Cambria Math" panose="02040503050406030204" pitchFamily="18" charset="0"/>
                      </a:rPr>
                      <m:t>)</m:t>
                    </m:r>
                    <m:f>
                      <m:fPr>
                        <m:ctrlPr>
                          <a:rPr lang="en-GB" sz="3200" b="0" i="1" smtClean="0">
                            <a:solidFill>
                              <a:schemeClr val="bg2"/>
                            </a:solidFill>
                            <a:latin typeface="Cambria Math" panose="02040503050406030204" pitchFamily="18" charset="0"/>
                            <a:ea typeface="Cambria Math" panose="02040503050406030204" pitchFamily="18" charset="0"/>
                          </a:rPr>
                        </m:ctrlPr>
                      </m:fPr>
                      <m:num>
                        <m:acc>
                          <m:accPr>
                            <m:chr m:val="̅"/>
                            <m:ctrlPr>
                              <a:rPr lang="en-GB" sz="3200" i="1">
                                <a:solidFill>
                                  <a:schemeClr val="bg2"/>
                                </a:solidFill>
                                <a:latin typeface="Cambria Math" panose="02040503050406030204" pitchFamily="18" charset="0"/>
                                <a:ea typeface="Cambria Math" panose="02040503050406030204" pitchFamily="18" charset="0"/>
                              </a:rPr>
                            </m:ctrlPr>
                          </m:accPr>
                          <m:e>
                            <m:r>
                              <a:rPr lang="en-GB" sz="3200" i="1">
                                <a:solidFill>
                                  <a:schemeClr val="bg2"/>
                                </a:solidFill>
                                <a:latin typeface="Cambria Math" panose="02040503050406030204" pitchFamily="18" charset="0"/>
                                <a:ea typeface="Cambria Math" panose="02040503050406030204" pitchFamily="18" charset="0"/>
                              </a:rPr>
                              <m:t>𝑡</m:t>
                            </m:r>
                          </m:e>
                        </m:acc>
                        <m:r>
                          <a:rPr lang="en-GB" sz="3200" b="0" i="1" smtClean="0">
                            <a:solidFill>
                              <a:schemeClr val="bg2"/>
                            </a:solidFill>
                            <a:latin typeface="Cambria Math" panose="02040503050406030204" pitchFamily="18" charset="0"/>
                            <a:ea typeface="Cambria Math" panose="02040503050406030204" pitchFamily="18" charset="0"/>
                          </a:rPr>
                          <m:t> </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𝑁</m:t>
                            </m:r>
                          </m:e>
                          <m:sub>
                            <m:r>
                              <a:rPr lang="en-GB" sz="3200" b="0" i="1" smtClean="0">
                                <a:solidFill>
                                  <a:schemeClr val="bg2"/>
                                </a:solidFill>
                                <a:latin typeface="Cambria Math" panose="02040503050406030204" pitchFamily="18" charset="0"/>
                                <a:ea typeface="Cambria Math" panose="02040503050406030204" pitchFamily="18" charset="0"/>
                              </a:rPr>
                              <m:t>𝑗</m:t>
                            </m:r>
                          </m:sub>
                        </m:sSub>
                      </m:num>
                      <m:den>
                        <m:sSub>
                          <m:sSubPr>
                            <m:ctrlPr>
                              <a:rPr lang="en-GB" sz="3200" b="0" i="1" smtClean="0">
                                <a:solidFill>
                                  <a:schemeClr val="bg2"/>
                                </a:solidFill>
                                <a:latin typeface="Cambria Math" panose="02040503050406030204" pitchFamily="18" charset="0"/>
                                <a:ea typeface="Cambria Math" panose="02040503050406030204" pitchFamily="18" charset="0"/>
                              </a:rPr>
                            </m:ctrlPr>
                          </m:sSubPr>
                          <m:e>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𝑡</m:t>
                                </m:r>
                              </m:e>
                              <m:sub>
                                <m:r>
                                  <a:rPr lang="en-GB" sz="3200" b="0" i="1" smtClean="0">
                                    <a:solidFill>
                                      <a:schemeClr val="bg2"/>
                                    </a:solidFill>
                                    <a:latin typeface="Cambria Math" panose="02040503050406030204" pitchFamily="18" charset="0"/>
                                    <a:ea typeface="Cambria Math" panose="02040503050406030204" pitchFamily="18" charset="0"/>
                                  </a:rPr>
                                  <m:t>𝑖</m:t>
                                </m:r>
                              </m:sub>
                            </m:sSub>
                            <m:r>
                              <a:rPr lang="en-GB" sz="3200" b="0" i="1" smtClean="0">
                                <a:solidFill>
                                  <a:schemeClr val="bg2"/>
                                </a:solidFill>
                                <a:latin typeface="Cambria Math" panose="02040503050406030204" pitchFamily="18" charset="0"/>
                                <a:ea typeface="Cambria Math" panose="02040503050406030204" pitchFamily="18" charset="0"/>
                              </a:rPr>
                              <m:t>𝜏</m:t>
                            </m:r>
                          </m:e>
                          <m:sub>
                            <m:r>
                              <a:rPr lang="en-GB" sz="3200" b="0" i="1" smtClean="0">
                                <a:solidFill>
                                  <a:schemeClr val="bg2"/>
                                </a:solidFill>
                                <a:latin typeface="Cambria Math" panose="02040503050406030204" pitchFamily="18" charset="0"/>
                                <a:ea typeface="Cambria Math" panose="02040503050406030204" pitchFamily="18" charset="0"/>
                              </a:rPr>
                              <m:t>𝑗</m:t>
                            </m:r>
                          </m:sub>
                        </m:sSub>
                      </m:den>
                    </m:f>
                    <m:r>
                      <m:rPr>
                        <m:sty m:val="p"/>
                      </m:rPr>
                      <a:rPr lang="en-GB" sz="3200">
                        <a:solidFill>
                          <a:schemeClr val="bg2"/>
                        </a:solidFill>
                        <a:latin typeface="Cambria Math" panose="02040503050406030204" pitchFamily="18" charset="0"/>
                        <a:ea typeface="Cambria Math" panose="02040503050406030204" pitchFamily="18" charset="0"/>
                      </a:rPr>
                      <m:t>Δ</m:t>
                    </m:r>
                    <m:r>
                      <a:rPr lang="en-GB" sz="3200" i="1">
                        <a:solidFill>
                          <a:schemeClr val="bg2"/>
                        </a:solidFill>
                        <a:latin typeface="Cambria Math" panose="02040503050406030204" pitchFamily="18" charset="0"/>
                        <a:ea typeface="Cambria Math" panose="02040503050406030204" pitchFamily="18" charset="0"/>
                      </a:rPr>
                      <m:t>𝑡</m:t>
                    </m:r>
                  </m:oMath>
                </a14:m>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3EF17D5B-3CAB-5484-910E-5AAD691173C6}"/>
                  </a:ext>
                </a:extLst>
              </p:cNvPr>
              <p:cNvSpPr txBox="1">
                <a:spLocks noRot="1" noChangeAspect="1" noMove="1" noResize="1" noEditPoints="1" noAdjustHandles="1" noChangeArrowheads="1" noChangeShapeType="1" noTextEdit="1"/>
              </p:cNvSpPr>
              <p:nvPr/>
            </p:nvSpPr>
            <p:spPr>
              <a:xfrm>
                <a:off x="6131507" y="5965109"/>
                <a:ext cx="11567705" cy="979884"/>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34643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What are levelised costs?</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567103" y="2550419"/>
            <a:ext cx="13358696" cy="5394031"/>
          </a:xfrm>
        </p:spPr>
        <p:txBody>
          <a:bodyPr>
            <a:normAutofit/>
          </a:bodyPr>
          <a:lstStyle/>
          <a:p>
            <a:pPr marL="342900" indent="-342900">
              <a:buFont typeface="Wingdings" panose="05000000000000000000" pitchFamily="2" charset="2"/>
              <a:buChar char="q"/>
            </a:pPr>
            <a:r>
              <a:rPr lang="en-GB" sz="3200" dirty="0"/>
              <a:t>In FTT, we calculate the levelised cost of a technology by first calculating the unit cost to the consumer for each year of its lifetime.</a:t>
            </a:r>
          </a:p>
          <a:p>
            <a:pPr marL="342900" indent="-342900">
              <a:buFont typeface="Wingdings" panose="05000000000000000000" pitchFamily="2" charset="2"/>
              <a:buChar char="q"/>
            </a:pPr>
            <a:r>
              <a:rPr lang="en-GB" sz="3200" dirty="0"/>
              <a:t>In the first year, this will be the upfront investment unit cost.</a:t>
            </a:r>
          </a:p>
          <a:p>
            <a:pPr marL="342900" indent="-342900">
              <a:buFont typeface="Wingdings" panose="05000000000000000000" pitchFamily="2" charset="2"/>
              <a:buChar char="q"/>
            </a:pPr>
            <a:r>
              <a:rPr lang="en-GB" sz="3200" dirty="0"/>
              <a:t>In later years, these will be unit running costs such as OPEX and fuel costs.</a:t>
            </a:r>
          </a:p>
          <a:p>
            <a:endParaRPr lang="en-GB" sz="3200" dirty="0"/>
          </a:p>
        </p:txBody>
      </p:sp>
    </p:spTree>
    <p:extLst>
      <p:ext uri="{BB962C8B-B14F-4D97-AF65-F5344CB8AC3E}">
        <p14:creationId xmlns:p14="http://schemas.microsoft.com/office/powerpoint/2010/main" val="468438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DC5320A-088B-712C-ECE9-B2BF63C5862A}"/>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1011E8E6-BAE2-12D4-C3E8-2A6711D967A4}"/>
              </a:ext>
            </a:extLst>
          </p:cNvPr>
          <p:cNvSpPr>
            <a:spLocks noGrp="1"/>
          </p:cNvSpPr>
          <p:nvPr>
            <p:ph type="title"/>
          </p:nvPr>
        </p:nvSpPr>
        <p:spPr/>
        <p:txBody>
          <a:bodyPr>
            <a:normAutofit fontScale="90000"/>
          </a:bodyPr>
          <a:lstStyle/>
          <a:p>
            <a:r>
              <a:rPr lang="en-US" dirty="0"/>
              <a:t>What are levelised costs?</a:t>
            </a:r>
          </a:p>
        </p:txBody>
      </p:sp>
      <p:sp>
        <p:nvSpPr>
          <p:cNvPr id="6" name="Rectangle 5">
            <a:extLst>
              <a:ext uri="{FF2B5EF4-FFF2-40B4-BE49-F238E27FC236}">
                <a16:creationId xmlns:a16="http://schemas.microsoft.com/office/drawing/2014/main" id="{834191A5-64DF-3754-8CC9-29AB262201FE}"/>
              </a:ext>
            </a:extLst>
          </p:cNvPr>
          <p:cNvSpPr/>
          <p:nvPr/>
        </p:nvSpPr>
        <p:spPr>
          <a:xfrm>
            <a:off x="0" y="0"/>
            <a:ext cx="2843213" cy="10288588"/>
          </a:xfrm>
          <a:prstGeom prst="rect">
            <a:avLst/>
          </a:prstGeom>
          <a:solidFill>
            <a:srgbClr val="009FE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3777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What are levelised costs?</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567103" y="2550419"/>
            <a:ext cx="13358696" cy="5394031"/>
          </a:xfrm>
        </p:spPr>
        <p:txBody>
          <a:bodyPr>
            <a:normAutofit fontScale="92500"/>
          </a:bodyPr>
          <a:lstStyle/>
          <a:p>
            <a:pPr marL="342900" indent="-342900">
              <a:buFont typeface="Wingdings" panose="05000000000000000000" pitchFamily="2" charset="2"/>
              <a:buChar char="q"/>
            </a:pPr>
            <a:r>
              <a:rPr lang="en-GB" sz="3200" dirty="0"/>
              <a:t>These costs are discounted, depending on how far in the future they are.</a:t>
            </a:r>
          </a:p>
          <a:p>
            <a:pPr marL="342900" indent="-342900">
              <a:buFont typeface="Wingdings" panose="05000000000000000000" pitchFamily="2" charset="2"/>
              <a:buChar char="q"/>
            </a:pPr>
            <a:r>
              <a:rPr lang="en-GB" sz="3200" dirty="0"/>
              <a:t>This can be seen as taking the assumed return on investment of the consumer into account, minus interest payments for the initial investment, </a:t>
            </a:r>
          </a:p>
          <a:p>
            <a:pPr marL="342900" indent="-342900">
              <a:buFont typeface="Wingdings" panose="05000000000000000000" pitchFamily="2" charset="2"/>
              <a:buChar char="q"/>
            </a:pPr>
            <a:r>
              <a:rPr lang="en-GB" sz="3200" dirty="0"/>
              <a:t>or alternatively as an assumption that future costs are less important than present costs. </a:t>
            </a:r>
          </a:p>
          <a:p>
            <a:pPr marL="342900" indent="-342900">
              <a:buFont typeface="Wingdings" panose="05000000000000000000" pitchFamily="2" charset="2"/>
              <a:buChar char="q"/>
            </a:pPr>
            <a:r>
              <a:rPr lang="en-GB" sz="3200" dirty="0"/>
              <a:t>The discount rate encapsulates these factors, and is different in different FTT models.</a:t>
            </a:r>
          </a:p>
          <a:p>
            <a:endParaRPr lang="en-GB" sz="3200" dirty="0"/>
          </a:p>
        </p:txBody>
      </p:sp>
    </p:spTree>
    <p:extLst>
      <p:ext uri="{BB962C8B-B14F-4D97-AF65-F5344CB8AC3E}">
        <p14:creationId xmlns:p14="http://schemas.microsoft.com/office/powerpoint/2010/main" val="997835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What are levelised costs?</a:t>
            </a:r>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567102" y="2087280"/>
                <a:ext cx="13358696" cy="7071959"/>
              </a:xfrm>
            </p:spPr>
            <p:txBody>
              <a:bodyPr>
                <a:normAutofit fontScale="85000" lnSpcReduction="20000"/>
              </a:bodyPr>
              <a:lstStyle/>
              <a:p>
                <a:pPr marL="342900" indent="-342900">
                  <a:buFont typeface="Wingdings" panose="05000000000000000000" pitchFamily="2" charset="2"/>
                  <a:buChar char="q"/>
                </a:pPr>
                <a:r>
                  <a:rPr lang="en-GB" sz="3200" dirty="0"/>
                  <a:t>The sum of these discounted unit costs is the </a:t>
                </a:r>
                <a:r>
                  <a:rPr lang="en-GB" sz="3200" i="1" dirty="0"/>
                  <a:t>Net Present Value:</a:t>
                </a:r>
              </a:p>
              <a:p>
                <a:endParaRPr lang="en-GB" sz="3200" i="1" dirty="0"/>
              </a:p>
              <a:p>
                <a:endParaRPr lang="en-GB" sz="3200" i="1" dirty="0"/>
              </a:p>
              <a:p>
                <a:pPr marL="342900" indent="-342900">
                  <a:buFont typeface="Wingdings" panose="05000000000000000000" pitchFamily="2" charset="2"/>
                  <a:buChar char="q"/>
                </a:pPr>
                <a:endParaRPr lang="en-GB" sz="3200" dirty="0"/>
              </a:p>
              <a:p>
                <a:pPr marL="342900" indent="-342900">
                  <a:buFont typeface="Wingdings" panose="05000000000000000000" pitchFamily="2" charset="2"/>
                  <a:buChar char="q"/>
                </a:pPr>
                <a:r>
                  <a:rPr lang="en-GB" sz="3200" dirty="0"/>
                  <a:t>The </a:t>
                </a:r>
                <a:r>
                  <a:rPr lang="en-GB" sz="3200" i="1" dirty="0"/>
                  <a:t>Levelised Cost </a:t>
                </a:r>
                <a:r>
                  <a:rPr lang="en-GB" sz="3200" dirty="0"/>
                  <a:t>(C) of a technology is the Net Present Value divided by the sum of the discount factors, </a:t>
                </a:r>
                <a14:m>
                  <m:oMath xmlns:m="http://schemas.openxmlformats.org/officeDocument/2006/math">
                    <m:r>
                      <a:rPr lang="en-GB" sz="3200" b="0" i="1" smtClean="0">
                        <a:solidFill>
                          <a:schemeClr val="tx1"/>
                        </a:solidFill>
                        <a:latin typeface="Cambria Math" panose="02040503050406030204" pitchFamily="18" charset="0"/>
                        <a:ea typeface="Cambria Math" panose="02040503050406030204" pitchFamily="18" charset="0"/>
                      </a:rPr>
                      <m:t>1/</m:t>
                    </m:r>
                    <m:sSup>
                      <m:sSupPr>
                        <m:ctrlPr>
                          <a:rPr lang="en-GB" sz="3200" i="1">
                            <a:solidFill>
                              <a:schemeClr val="tx1"/>
                            </a:solidFill>
                            <a:latin typeface="Cambria Math" panose="02040503050406030204" pitchFamily="18" charset="0"/>
                            <a:ea typeface="Cambria Math" panose="02040503050406030204" pitchFamily="18" charset="0"/>
                          </a:rPr>
                        </m:ctrlPr>
                      </m:sSupPr>
                      <m:e>
                        <m:d>
                          <m:dPr>
                            <m:ctrlPr>
                              <a:rPr lang="en-GB" sz="3200" i="1">
                                <a:solidFill>
                                  <a:schemeClr val="tx1"/>
                                </a:solidFill>
                                <a:latin typeface="Cambria Math" panose="02040503050406030204" pitchFamily="18" charset="0"/>
                                <a:ea typeface="Cambria Math" panose="02040503050406030204" pitchFamily="18" charset="0"/>
                              </a:rPr>
                            </m:ctrlPr>
                          </m:dPr>
                          <m:e>
                            <m:r>
                              <a:rPr lang="en-GB" sz="3200" i="1">
                                <a:solidFill>
                                  <a:schemeClr val="tx1"/>
                                </a:solidFill>
                                <a:latin typeface="Cambria Math" panose="02040503050406030204" pitchFamily="18" charset="0"/>
                                <a:ea typeface="Cambria Math" panose="02040503050406030204" pitchFamily="18" charset="0"/>
                              </a:rPr>
                              <m:t>1+</m:t>
                            </m:r>
                            <m:r>
                              <a:rPr lang="en-GB" sz="3200" i="1">
                                <a:solidFill>
                                  <a:schemeClr val="tx1"/>
                                </a:solidFill>
                                <a:latin typeface="Cambria Math" panose="02040503050406030204" pitchFamily="18" charset="0"/>
                                <a:ea typeface="Cambria Math" panose="02040503050406030204" pitchFamily="18" charset="0"/>
                              </a:rPr>
                              <m:t>𝑑</m:t>
                            </m:r>
                          </m:e>
                        </m:d>
                      </m:e>
                      <m:sup>
                        <m:r>
                          <a:rPr lang="en-GB" sz="3200" i="1">
                            <a:solidFill>
                              <a:schemeClr val="tx1"/>
                            </a:solidFill>
                            <a:latin typeface="Cambria Math" panose="02040503050406030204" pitchFamily="18" charset="0"/>
                            <a:ea typeface="Cambria Math" panose="02040503050406030204" pitchFamily="18" charset="0"/>
                          </a:rPr>
                          <m:t>𝑡</m:t>
                        </m:r>
                      </m:sup>
                    </m:sSup>
                  </m:oMath>
                </a14:m>
                <a:r>
                  <a:rPr lang="en-GB" sz="3200" dirty="0"/>
                  <a:t>:</a:t>
                </a:r>
              </a:p>
              <a:p>
                <a:pPr marL="342900" indent="-342900">
                  <a:buFont typeface="Wingdings" panose="05000000000000000000" pitchFamily="2" charset="2"/>
                  <a:buChar char="q"/>
                </a:pPr>
                <a:endParaRPr lang="en-GB" sz="3200" dirty="0"/>
              </a:p>
              <a:p>
                <a:pPr marL="342900" indent="-342900">
                  <a:buFont typeface="Wingdings" panose="05000000000000000000" pitchFamily="2" charset="2"/>
                  <a:buChar char="q"/>
                </a:pPr>
                <a:endParaRPr lang="en-GB" sz="3200" dirty="0"/>
              </a:p>
              <a:p>
                <a:pPr marL="342900" indent="-342900">
                  <a:buFont typeface="Wingdings" panose="05000000000000000000" pitchFamily="2" charset="2"/>
                  <a:buChar char="q"/>
                </a:pPr>
                <a:endParaRPr lang="en-GB" sz="3200" dirty="0"/>
              </a:p>
              <a:p>
                <a:pPr marL="342900" indent="-342900">
                  <a:buFont typeface="Wingdings" panose="05000000000000000000" pitchFamily="2" charset="2"/>
                  <a:buChar char="q"/>
                </a:pPr>
                <a:r>
                  <a:rPr lang="en-GB" sz="3200" dirty="0"/>
                  <a:t>You can think of this as a weighted average, with the earlier years having more weight.</a:t>
                </a:r>
              </a:p>
            </p:txBody>
          </p:sp>
        </mc:Choice>
        <mc:Fallback xmlns="">
          <p:sp>
            <p:nvSpPr>
              <p:cNvPr id="7" name="Text Placeholder 6">
                <a:extLst>
                  <a:ext uri="{FF2B5EF4-FFF2-40B4-BE49-F238E27FC236}">
                    <a16:creationId xmlns:a16="http://schemas.microsoft.com/office/drawing/2014/main" id="{028786BF-80A2-1C06-A271-9120BB0E0FB5}"/>
                  </a:ext>
                </a:extLst>
              </p:cNvPr>
              <p:cNvSpPr>
                <a:spLocks noGrp="1" noRot="1" noChangeAspect="1" noMove="1" noResize="1" noEditPoints="1" noAdjustHandles="1" noChangeArrowheads="1" noChangeShapeType="1" noTextEdit="1"/>
              </p:cNvSpPr>
              <p:nvPr>
                <p:ph type="body" sz="quarter" idx="14"/>
              </p:nvPr>
            </p:nvSpPr>
            <p:spPr>
              <a:xfrm>
                <a:off x="1567102" y="2087280"/>
                <a:ext cx="13358696" cy="7071959"/>
              </a:xfrm>
              <a:blipFill>
                <a:blip r:embed="rId2"/>
                <a:stretch>
                  <a:fillRect l="-1415" t="-19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9655084-E5DB-995F-144B-2535EED49324}"/>
                  </a:ext>
                </a:extLst>
              </p:cNvPr>
              <p:cNvSpPr txBox="1"/>
              <p:nvPr/>
            </p:nvSpPr>
            <p:spPr>
              <a:xfrm>
                <a:off x="2462598" y="3044891"/>
                <a:ext cx="11567705" cy="12959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200" i="1" smtClean="0">
                          <a:solidFill>
                            <a:schemeClr val="bg2"/>
                          </a:solidFill>
                          <a:latin typeface="Cambria Math" panose="02040503050406030204" pitchFamily="18" charset="0"/>
                          <a:ea typeface="Cambria Math" panose="02040503050406030204" pitchFamily="18" charset="0"/>
                        </a:rPr>
                        <m:t>𝑁</m:t>
                      </m:r>
                      <m:r>
                        <a:rPr lang="en-GB" sz="3200" b="0" i="1" smtClean="0">
                          <a:solidFill>
                            <a:schemeClr val="bg2"/>
                          </a:solidFill>
                          <a:latin typeface="Cambria Math" panose="02040503050406030204" pitchFamily="18" charset="0"/>
                          <a:ea typeface="Cambria Math" panose="02040503050406030204" pitchFamily="18" charset="0"/>
                        </a:rPr>
                        <m:t>𝑃𝑉</m:t>
                      </m:r>
                      <m:r>
                        <a:rPr lang="en-GB" sz="3200">
                          <a:solidFill>
                            <a:schemeClr val="bg2"/>
                          </a:solidFill>
                          <a:latin typeface="Cambria Math" panose="02040503050406030204" pitchFamily="18" charset="0"/>
                          <a:ea typeface="Cambria Math" panose="02040503050406030204" pitchFamily="18" charset="0"/>
                        </a:rPr>
                        <m:t>=</m:t>
                      </m:r>
                      <m:nary>
                        <m:naryPr>
                          <m:chr m:val="∑"/>
                          <m:supHide m:val="on"/>
                          <m:ctrlPr>
                            <a:rPr lang="en-GB" sz="3200" i="1" smtClean="0">
                              <a:solidFill>
                                <a:schemeClr val="bg2"/>
                              </a:solidFill>
                              <a:latin typeface="Cambria Math" panose="02040503050406030204" pitchFamily="18" charset="0"/>
                              <a:ea typeface="Cambria Math" panose="02040503050406030204" pitchFamily="18" charset="0"/>
                            </a:rPr>
                          </m:ctrlPr>
                        </m:naryPr>
                        <m:sub>
                          <m:r>
                            <m:rPr>
                              <m:brk m:alnAt="7"/>
                            </m:rPr>
                            <a:rPr lang="en-GB" sz="3200" b="0" i="1" smtClean="0">
                              <a:solidFill>
                                <a:schemeClr val="bg2"/>
                              </a:solidFill>
                              <a:latin typeface="Cambria Math" panose="02040503050406030204" pitchFamily="18" charset="0"/>
                              <a:ea typeface="Cambria Math" panose="02040503050406030204" pitchFamily="18" charset="0"/>
                            </a:rPr>
                            <m:t>𝑡</m:t>
                          </m:r>
                        </m:sub>
                        <m:sup/>
                        <m:e>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m:t>
                              </m:r>
                              <m:r>
                                <a:rPr lang="en-GB" sz="3200" b="0" i="1" smtClean="0">
                                  <a:solidFill>
                                    <a:schemeClr val="bg2"/>
                                  </a:solidFill>
                                  <a:latin typeface="Cambria Math" panose="02040503050406030204" pitchFamily="18" charset="0"/>
                                  <a:ea typeface="Cambria Math" panose="02040503050406030204" pitchFamily="18" charset="0"/>
                                </a:rPr>
                                <m:t>𝐼</m:t>
                              </m:r>
                            </m:e>
                            <m:sub>
                              <m:r>
                                <a:rPr lang="en-GB" sz="3200" b="0" i="1" smtClean="0">
                                  <a:solidFill>
                                    <a:schemeClr val="bg2"/>
                                  </a:solidFill>
                                  <a:latin typeface="Cambria Math" panose="02040503050406030204" pitchFamily="18" charset="0"/>
                                  <a:ea typeface="Cambria Math" panose="02040503050406030204" pitchFamily="18" charset="0"/>
                                </a:rPr>
                                <m:t>𝑡</m:t>
                              </m:r>
                            </m:sub>
                          </m:sSub>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 </m:t>
                              </m:r>
                              <m:r>
                                <a:rPr lang="en-GB" sz="3200" b="0" i="1" smtClean="0">
                                  <a:solidFill>
                                    <a:schemeClr val="bg2"/>
                                  </a:solidFill>
                                  <a:latin typeface="Cambria Math" panose="02040503050406030204" pitchFamily="18" charset="0"/>
                                  <a:ea typeface="Cambria Math" panose="02040503050406030204" pitchFamily="18" charset="0"/>
                                </a:rPr>
                                <m:t>𝑂</m:t>
                              </m:r>
                            </m:e>
                            <m:sub>
                              <m:r>
                                <a:rPr lang="en-GB" sz="3200" b="0" i="1" smtClean="0">
                                  <a:solidFill>
                                    <a:schemeClr val="bg2"/>
                                  </a:solidFill>
                                  <a:latin typeface="Cambria Math" panose="02040503050406030204" pitchFamily="18" charset="0"/>
                                  <a:ea typeface="Cambria Math" panose="02040503050406030204" pitchFamily="18" charset="0"/>
                                </a:rPr>
                                <m:t>𝑡</m:t>
                              </m:r>
                            </m:sub>
                          </m:sSub>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𝐹</m:t>
                              </m:r>
                            </m:e>
                            <m:sub>
                              <m:r>
                                <a:rPr lang="en-GB" sz="3200" b="0" i="1" smtClean="0">
                                  <a:solidFill>
                                    <a:schemeClr val="bg2"/>
                                  </a:solidFill>
                                  <a:latin typeface="Cambria Math" panose="02040503050406030204" pitchFamily="18" charset="0"/>
                                  <a:ea typeface="Cambria Math" panose="02040503050406030204" pitchFamily="18" charset="0"/>
                                </a:rPr>
                                <m:t>𝑡</m:t>
                              </m:r>
                            </m:sub>
                          </m:sSub>
                          <m:r>
                            <a:rPr lang="en-GB" sz="3200" b="0" i="1" smtClean="0">
                              <a:solidFill>
                                <a:schemeClr val="bg2"/>
                              </a:solidFill>
                              <a:latin typeface="Cambria Math" panose="02040503050406030204" pitchFamily="18" charset="0"/>
                              <a:ea typeface="Cambria Math" panose="02040503050406030204" pitchFamily="18" charset="0"/>
                            </a:rPr>
                            <m:t>) </m:t>
                          </m:r>
                          <m:f>
                            <m:fPr>
                              <m:ctrlPr>
                                <a:rPr lang="en-GB" sz="3200" b="0" i="1" smtClean="0">
                                  <a:solidFill>
                                    <a:schemeClr val="bg2"/>
                                  </a:solidFill>
                                  <a:latin typeface="Cambria Math" panose="02040503050406030204" pitchFamily="18" charset="0"/>
                                  <a:ea typeface="Cambria Math" panose="02040503050406030204" pitchFamily="18" charset="0"/>
                                </a:rPr>
                              </m:ctrlPr>
                            </m:fPr>
                            <m:num>
                              <m:r>
                                <a:rPr lang="en-GB" sz="3200" b="0" i="1" smtClean="0">
                                  <a:solidFill>
                                    <a:schemeClr val="bg2"/>
                                  </a:solidFill>
                                  <a:latin typeface="Cambria Math" panose="02040503050406030204" pitchFamily="18" charset="0"/>
                                  <a:ea typeface="Cambria Math" panose="02040503050406030204" pitchFamily="18" charset="0"/>
                                </a:rPr>
                                <m:t>1</m:t>
                              </m:r>
                            </m:num>
                            <m:den>
                              <m:sSup>
                                <m:sSupPr>
                                  <m:ctrlPr>
                                    <a:rPr lang="en-GB" sz="3200" b="0" i="1" smtClean="0">
                                      <a:solidFill>
                                        <a:schemeClr val="bg2"/>
                                      </a:solidFill>
                                      <a:latin typeface="Cambria Math" panose="02040503050406030204" pitchFamily="18" charset="0"/>
                                      <a:ea typeface="Cambria Math" panose="02040503050406030204" pitchFamily="18" charset="0"/>
                                    </a:rPr>
                                  </m:ctrlPr>
                                </m:sSupPr>
                                <m:e>
                                  <m:d>
                                    <m:dPr>
                                      <m:ctrlPr>
                                        <a:rPr lang="en-GB" sz="3200" b="0" i="1" smtClean="0">
                                          <a:solidFill>
                                            <a:schemeClr val="bg2"/>
                                          </a:solidFill>
                                          <a:latin typeface="Cambria Math" panose="02040503050406030204" pitchFamily="18" charset="0"/>
                                          <a:ea typeface="Cambria Math" panose="02040503050406030204" pitchFamily="18" charset="0"/>
                                        </a:rPr>
                                      </m:ctrlPr>
                                    </m:dPr>
                                    <m:e>
                                      <m:r>
                                        <a:rPr lang="en-GB" sz="3200" b="0" i="1" smtClean="0">
                                          <a:solidFill>
                                            <a:schemeClr val="bg2"/>
                                          </a:solidFill>
                                          <a:latin typeface="Cambria Math" panose="02040503050406030204" pitchFamily="18" charset="0"/>
                                          <a:ea typeface="Cambria Math" panose="02040503050406030204" pitchFamily="18" charset="0"/>
                                        </a:rPr>
                                        <m:t>1+</m:t>
                                      </m:r>
                                      <m:r>
                                        <a:rPr lang="en-GB" sz="3200" b="0" i="1" smtClean="0">
                                          <a:solidFill>
                                            <a:schemeClr val="bg2"/>
                                          </a:solidFill>
                                          <a:latin typeface="Cambria Math" panose="02040503050406030204" pitchFamily="18" charset="0"/>
                                          <a:ea typeface="Cambria Math" panose="02040503050406030204" pitchFamily="18" charset="0"/>
                                        </a:rPr>
                                        <m:t>𝑑</m:t>
                                      </m:r>
                                    </m:e>
                                  </m:d>
                                </m:e>
                                <m:sup>
                                  <m:r>
                                    <a:rPr lang="en-GB" sz="3200" b="0" i="1" smtClean="0">
                                      <a:solidFill>
                                        <a:schemeClr val="bg2"/>
                                      </a:solidFill>
                                      <a:latin typeface="Cambria Math" panose="02040503050406030204" pitchFamily="18" charset="0"/>
                                      <a:ea typeface="Cambria Math" panose="02040503050406030204" pitchFamily="18" charset="0"/>
                                    </a:rPr>
                                    <m:t>𝑡</m:t>
                                  </m:r>
                                </m:sup>
                              </m:sSup>
                            </m:den>
                          </m:f>
                        </m:e>
                      </m:nary>
                    </m:oMath>
                  </m:oMathPara>
                </a14:m>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09655084-E5DB-995F-144B-2535EED49324}"/>
                  </a:ext>
                </a:extLst>
              </p:cNvPr>
              <p:cNvSpPr txBox="1">
                <a:spLocks noRot="1" noChangeAspect="1" noMove="1" noResize="1" noEditPoints="1" noAdjustHandles="1" noChangeArrowheads="1" noChangeShapeType="1" noTextEdit="1"/>
              </p:cNvSpPr>
              <p:nvPr/>
            </p:nvSpPr>
            <p:spPr>
              <a:xfrm>
                <a:off x="2462598" y="3044891"/>
                <a:ext cx="11567705" cy="12959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C935A92-4876-1421-8D0F-28FCE75914A8}"/>
                  </a:ext>
                </a:extLst>
              </p:cNvPr>
              <p:cNvSpPr txBox="1"/>
              <p:nvPr/>
            </p:nvSpPr>
            <p:spPr>
              <a:xfrm>
                <a:off x="2169734" y="6104229"/>
                <a:ext cx="11567705" cy="1504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3200" b="0" i="0" smtClean="0">
                          <a:solidFill>
                            <a:schemeClr val="bg2"/>
                          </a:solidFill>
                          <a:latin typeface="Cambria Math" panose="02040503050406030204" pitchFamily="18" charset="0"/>
                          <a:ea typeface="Cambria Math" panose="02040503050406030204" pitchFamily="18" charset="0"/>
                        </a:rPr>
                        <m:t>C</m:t>
                      </m:r>
                      <m:r>
                        <a:rPr lang="en-GB" sz="3200">
                          <a:solidFill>
                            <a:schemeClr val="bg2"/>
                          </a:solidFill>
                          <a:latin typeface="Cambria Math" panose="02040503050406030204" pitchFamily="18" charset="0"/>
                          <a:ea typeface="Cambria Math" panose="02040503050406030204" pitchFamily="18" charset="0"/>
                        </a:rPr>
                        <m:t>=</m:t>
                      </m:r>
                      <m:f>
                        <m:fPr>
                          <m:ctrlPr>
                            <a:rPr lang="en-GB" sz="3200" i="1" smtClean="0">
                              <a:solidFill>
                                <a:schemeClr val="bg2"/>
                              </a:solidFill>
                              <a:latin typeface="Cambria Math" panose="02040503050406030204" pitchFamily="18" charset="0"/>
                              <a:ea typeface="Cambria Math" panose="02040503050406030204" pitchFamily="18" charset="0"/>
                            </a:rPr>
                          </m:ctrlPr>
                        </m:fPr>
                        <m:num>
                          <m:r>
                            <a:rPr lang="en-GB" sz="3200" b="0" i="1" smtClean="0">
                              <a:solidFill>
                                <a:schemeClr val="bg2"/>
                              </a:solidFill>
                              <a:latin typeface="Cambria Math" panose="02040503050406030204" pitchFamily="18" charset="0"/>
                              <a:ea typeface="Cambria Math" panose="02040503050406030204" pitchFamily="18" charset="0"/>
                            </a:rPr>
                            <m:t>𝑁𝑃𝑉</m:t>
                          </m:r>
                        </m:num>
                        <m:den>
                          <m:nary>
                            <m:naryPr>
                              <m:chr m:val="∑"/>
                              <m:supHide m:val="on"/>
                              <m:ctrlPr>
                                <a:rPr lang="en-GB" sz="3200" i="1" smtClean="0">
                                  <a:solidFill>
                                    <a:schemeClr val="bg2"/>
                                  </a:solidFill>
                                  <a:latin typeface="Cambria Math" panose="02040503050406030204" pitchFamily="18" charset="0"/>
                                  <a:ea typeface="Cambria Math" panose="02040503050406030204" pitchFamily="18" charset="0"/>
                                </a:rPr>
                              </m:ctrlPr>
                            </m:naryPr>
                            <m:sub>
                              <m:r>
                                <m:rPr>
                                  <m:brk m:alnAt="7"/>
                                </m:rPr>
                                <a:rPr lang="en-GB" sz="3200" b="0" i="1" smtClean="0">
                                  <a:solidFill>
                                    <a:schemeClr val="bg2"/>
                                  </a:solidFill>
                                  <a:latin typeface="Cambria Math" panose="02040503050406030204" pitchFamily="18" charset="0"/>
                                  <a:ea typeface="Cambria Math" panose="02040503050406030204" pitchFamily="18" charset="0"/>
                                </a:rPr>
                                <m:t>𝑡</m:t>
                              </m:r>
                            </m:sub>
                            <m:sup/>
                            <m:e>
                              <m:f>
                                <m:fPr>
                                  <m:ctrlPr>
                                    <a:rPr lang="en-GB" sz="3200" i="1">
                                      <a:solidFill>
                                        <a:schemeClr val="bg2"/>
                                      </a:solidFill>
                                      <a:latin typeface="Cambria Math" panose="02040503050406030204" pitchFamily="18" charset="0"/>
                                      <a:ea typeface="Cambria Math" panose="02040503050406030204" pitchFamily="18" charset="0"/>
                                    </a:rPr>
                                  </m:ctrlPr>
                                </m:fPr>
                                <m:num>
                                  <m:r>
                                    <a:rPr lang="en-GB" sz="3200" i="1">
                                      <a:solidFill>
                                        <a:schemeClr val="bg2"/>
                                      </a:solidFill>
                                      <a:latin typeface="Cambria Math" panose="02040503050406030204" pitchFamily="18" charset="0"/>
                                      <a:ea typeface="Cambria Math" panose="02040503050406030204" pitchFamily="18" charset="0"/>
                                    </a:rPr>
                                    <m:t>1</m:t>
                                  </m:r>
                                </m:num>
                                <m:den>
                                  <m:sSup>
                                    <m:sSupPr>
                                      <m:ctrlPr>
                                        <a:rPr lang="en-GB" sz="3200" i="1">
                                          <a:solidFill>
                                            <a:schemeClr val="bg2"/>
                                          </a:solidFill>
                                          <a:latin typeface="Cambria Math" panose="02040503050406030204" pitchFamily="18" charset="0"/>
                                          <a:ea typeface="Cambria Math" panose="02040503050406030204" pitchFamily="18" charset="0"/>
                                        </a:rPr>
                                      </m:ctrlPr>
                                    </m:sSupPr>
                                    <m:e>
                                      <m:d>
                                        <m:dPr>
                                          <m:ctrlPr>
                                            <a:rPr lang="en-GB" sz="3200" i="1">
                                              <a:solidFill>
                                                <a:schemeClr val="bg2"/>
                                              </a:solidFill>
                                              <a:latin typeface="Cambria Math" panose="02040503050406030204" pitchFamily="18" charset="0"/>
                                              <a:ea typeface="Cambria Math" panose="02040503050406030204" pitchFamily="18" charset="0"/>
                                            </a:rPr>
                                          </m:ctrlPr>
                                        </m:dPr>
                                        <m:e>
                                          <m:r>
                                            <a:rPr lang="en-GB" sz="3200" i="1">
                                              <a:solidFill>
                                                <a:schemeClr val="bg2"/>
                                              </a:solidFill>
                                              <a:latin typeface="Cambria Math" panose="02040503050406030204" pitchFamily="18" charset="0"/>
                                              <a:ea typeface="Cambria Math" panose="02040503050406030204" pitchFamily="18" charset="0"/>
                                            </a:rPr>
                                            <m:t>1+</m:t>
                                          </m:r>
                                          <m:r>
                                            <a:rPr lang="en-GB" sz="3200" i="1">
                                              <a:solidFill>
                                                <a:schemeClr val="bg2"/>
                                              </a:solidFill>
                                              <a:latin typeface="Cambria Math" panose="02040503050406030204" pitchFamily="18" charset="0"/>
                                              <a:ea typeface="Cambria Math" panose="02040503050406030204" pitchFamily="18" charset="0"/>
                                            </a:rPr>
                                            <m:t>𝑑</m:t>
                                          </m:r>
                                        </m:e>
                                      </m:d>
                                    </m:e>
                                    <m:sup>
                                      <m:r>
                                        <a:rPr lang="en-GB" sz="3200" i="1">
                                          <a:solidFill>
                                            <a:schemeClr val="bg2"/>
                                          </a:solidFill>
                                          <a:latin typeface="Cambria Math" panose="02040503050406030204" pitchFamily="18" charset="0"/>
                                          <a:ea typeface="Cambria Math" panose="02040503050406030204" pitchFamily="18" charset="0"/>
                                        </a:rPr>
                                        <m:t>𝑡</m:t>
                                      </m:r>
                                    </m:sup>
                                  </m:sSup>
                                  <m:r>
                                    <a:rPr lang="en-GB" sz="3200" b="0" i="1" smtClean="0">
                                      <a:solidFill>
                                        <a:schemeClr val="bg2"/>
                                      </a:solidFill>
                                      <a:latin typeface="Cambria Math" panose="02040503050406030204" pitchFamily="18" charset="0"/>
                                      <a:ea typeface="Cambria Math" panose="02040503050406030204" pitchFamily="18" charset="0"/>
                                    </a:rPr>
                                    <m:t> </m:t>
                                  </m:r>
                                </m:den>
                              </m:f>
                              <m:r>
                                <a:rPr lang="en-GB" sz="3200" b="0" i="1" smtClean="0">
                                  <a:solidFill>
                                    <a:schemeClr val="bg2"/>
                                  </a:solidFill>
                                  <a:latin typeface="Cambria Math" panose="02040503050406030204" pitchFamily="18" charset="0"/>
                                  <a:ea typeface="Cambria Math" panose="02040503050406030204" pitchFamily="18" charset="0"/>
                                </a:rPr>
                                <m:t> </m:t>
                              </m:r>
                            </m:e>
                          </m:nary>
                        </m:den>
                      </m:f>
                      <m:r>
                        <a:rPr lang="en-GB" sz="3200" b="0" i="0" smtClean="0">
                          <a:solidFill>
                            <a:schemeClr val="bg2"/>
                          </a:solidFill>
                          <a:latin typeface="Cambria Math" panose="02040503050406030204" pitchFamily="18" charset="0"/>
                          <a:ea typeface="Cambria Math" panose="02040503050406030204" pitchFamily="18" charset="0"/>
                        </a:rPr>
                        <m:t> </m:t>
                      </m:r>
                    </m:oMath>
                  </m:oMathPara>
                </a14:m>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DC935A92-4876-1421-8D0F-28FCE75914A8}"/>
                  </a:ext>
                </a:extLst>
              </p:cNvPr>
              <p:cNvSpPr txBox="1">
                <a:spLocks noRot="1" noChangeAspect="1" noMove="1" noResize="1" noEditPoints="1" noAdjustHandles="1" noChangeArrowheads="1" noChangeShapeType="1" noTextEdit="1"/>
              </p:cNvSpPr>
              <p:nvPr/>
            </p:nvSpPr>
            <p:spPr>
              <a:xfrm>
                <a:off x="2169734" y="6104229"/>
                <a:ext cx="11567705" cy="1504964"/>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56940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How to calculate </a:t>
            </a:r>
            <a:r>
              <a:rPr lang="en-US"/>
              <a:t>consumer preferences?</a:t>
            </a:r>
            <a:endParaRPr lang="en-US" dirty="0"/>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567103" y="3169397"/>
            <a:ext cx="6723457" cy="5394031"/>
          </a:xfrm>
        </p:spPr>
        <p:txBody>
          <a:bodyPr>
            <a:normAutofit/>
          </a:bodyPr>
          <a:lstStyle/>
          <a:p>
            <a:pPr marL="342900" indent="-342900">
              <a:buFont typeface="Wingdings" panose="05000000000000000000" pitchFamily="2" charset="2"/>
              <a:buChar char="q"/>
            </a:pPr>
            <a:r>
              <a:rPr lang="en-GB" sz="3200" dirty="0"/>
              <a:t>For each technology, we can define a probability density distribution f(C,Ci) which tells us about the relative likelihood that a technology has a given cost, where Ci is the mean cost of that technology:</a:t>
            </a:r>
            <a:endParaRPr lang="en-GB" sz="3200" i="1" dirty="0"/>
          </a:p>
        </p:txBody>
      </p:sp>
      <p:pic>
        <p:nvPicPr>
          <p:cNvPr id="5" name="Picture 4" descr="A graph of a function&#10;&#10;Description automatically generated">
            <a:extLst>
              <a:ext uri="{FF2B5EF4-FFF2-40B4-BE49-F238E27FC236}">
                <a16:creationId xmlns:a16="http://schemas.microsoft.com/office/drawing/2014/main" id="{CBDF1C7A-72EA-E339-34CF-27D395A61987}"/>
              </a:ext>
            </a:extLst>
          </p:cNvPr>
          <p:cNvPicPr>
            <a:picLocks noChangeAspect="1"/>
          </p:cNvPicPr>
          <p:nvPr/>
        </p:nvPicPr>
        <p:blipFill>
          <a:blip r:embed="rId2"/>
          <a:stretch>
            <a:fillRect/>
          </a:stretch>
        </p:blipFill>
        <p:spPr>
          <a:xfrm>
            <a:off x="9045525" y="1994889"/>
            <a:ext cx="8398412" cy="6298809"/>
          </a:xfrm>
          <a:prstGeom prst="rect">
            <a:avLst/>
          </a:prstGeom>
        </p:spPr>
      </p:pic>
    </p:spTree>
    <p:extLst>
      <p:ext uri="{BB962C8B-B14F-4D97-AF65-F5344CB8AC3E}">
        <p14:creationId xmlns:p14="http://schemas.microsoft.com/office/powerpoint/2010/main" val="3825200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How to calculate </a:t>
            </a:r>
            <a:r>
              <a:rPr lang="en-US"/>
              <a:t>consumer preferences?</a:t>
            </a:r>
            <a:endParaRPr lang="en-US" dirty="0"/>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567103" y="3169397"/>
            <a:ext cx="6723457" cy="5394031"/>
          </a:xfrm>
        </p:spPr>
        <p:txBody>
          <a:bodyPr>
            <a:normAutofit/>
          </a:bodyPr>
          <a:lstStyle/>
          <a:p>
            <a:pPr marL="342900" indent="-342900">
              <a:buFont typeface="Wingdings" panose="05000000000000000000" pitchFamily="2" charset="2"/>
              <a:buChar char="q"/>
            </a:pPr>
            <a:r>
              <a:rPr lang="en-GB" sz="2800" dirty="0"/>
              <a:t>When building a new unit of a technology, if we want to calculate the probability that it is less than a certain cost, Cj, then we need to add up all of the probabilities up to that point. As we are working with continuous distributions, the is equivalent to calculating the area under our distribution up to point Cj:</a:t>
            </a:r>
            <a:endParaRPr lang="en-GB" sz="2800" i="1" dirty="0"/>
          </a:p>
        </p:txBody>
      </p:sp>
      <p:pic>
        <p:nvPicPr>
          <p:cNvPr id="3" name="Picture 2" descr="A graph of a function&#10;&#10;Description automatically generated">
            <a:extLst>
              <a:ext uri="{FF2B5EF4-FFF2-40B4-BE49-F238E27FC236}">
                <a16:creationId xmlns:a16="http://schemas.microsoft.com/office/drawing/2014/main" id="{67048903-C282-3DC5-22C4-14EDD1B2742C}"/>
              </a:ext>
            </a:extLst>
          </p:cNvPr>
          <p:cNvPicPr>
            <a:picLocks noChangeAspect="1"/>
          </p:cNvPicPr>
          <p:nvPr/>
        </p:nvPicPr>
        <p:blipFill>
          <a:blip r:embed="rId2"/>
          <a:stretch>
            <a:fillRect/>
          </a:stretch>
        </p:blipFill>
        <p:spPr>
          <a:xfrm>
            <a:off x="9045525" y="1994889"/>
            <a:ext cx="8398412" cy="6298809"/>
          </a:xfrm>
          <a:prstGeom prst="rect">
            <a:avLst/>
          </a:prstGeom>
        </p:spPr>
      </p:pic>
    </p:spTree>
    <p:extLst>
      <p:ext uri="{BB962C8B-B14F-4D97-AF65-F5344CB8AC3E}">
        <p14:creationId xmlns:p14="http://schemas.microsoft.com/office/powerpoint/2010/main" val="1205411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How to calculate </a:t>
            </a:r>
            <a:r>
              <a:rPr lang="en-US"/>
              <a:t>consumer preferences?</a:t>
            </a:r>
            <a:endParaRPr lang="en-US" dirty="0"/>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567103" y="3169397"/>
            <a:ext cx="6723457" cy="5394031"/>
          </a:xfrm>
        </p:spPr>
        <p:txBody>
          <a:bodyPr>
            <a:normAutofit/>
          </a:bodyPr>
          <a:lstStyle/>
          <a:p>
            <a:pPr marL="342900" indent="-342900">
              <a:buFont typeface="Wingdings" panose="05000000000000000000" pitchFamily="2" charset="2"/>
              <a:buChar char="q"/>
            </a:pPr>
            <a:r>
              <a:rPr lang="en-GB" sz="2800" dirty="0"/>
              <a:t>We can calculate this area by integrating our probability distribution to find the cumulative probability distribution F(C, Ci). This will give us the probability that the new unit of technology </a:t>
            </a:r>
            <a:r>
              <a:rPr lang="en-GB" sz="2800" dirty="0" err="1"/>
              <a:t>i</a:t>
            </a:r>
            <a:r>
              <a:rPr lang="en-GB" sz="2800" dirty="0"/>
              <a:t> has a cost less than C. </a:t>
            </a:r>
          </a:p>
          <a:p>
            <a:pPr marL="342900" indent="-342900">
              <a:buFont typeface="Wingdings" panose="05000000000000000000" pitchFamily="2" charset="2"/>
              <a:buChar char="q"/>
            </a:pPr>
            <a:r>
              <a:rPr lang="en-GB" sz="2800" i="1" dirty="0"/>
              <a:t>Hence, the probability that a new unit of i will have a cost less than the median cost of technology j is F(Cj, Ci) or F(</a:t>
            </a:r>
            <a:r>
              <a:rPr lang="el-GR" sz="2800" i="1" dirty="0"/>
              <a:t>Δ</a:t>
            </a:r>
            <a:r>
              <a:rPr lang="en-GB" sz="2800" i="1" dirty="0" err="1"/>
              <a:t>Cij</a:t>
            </a:r>
            <a:r>
              <a:rPr lang="en-GB" sz="2800" i="1" dirty="0"/>
              <a:t>), </a:t>
            </a:r>
            <a:r>
              <a:rPr lang="en-GB" sz="2800" i="1" dirty="0" err="1"/>
              <a:t>Fij</a:t>
            </a:r>
            <a:r>
              <a:rPr lang="en-GB" sz="2800" i="1" dirty="0"/>
              <a:t> for short.</a:t>
            </a:r>
          </a:p>
        </p:txBody>
      </p:sp>
      <p:pic>
        <p:nvPicPr>
          <p:cNvPr id="3" name="Picture 2" descr="A graph of a function&#10;&#10;Description automatically generated">
            <a:extLst>
              <a:ext uri="{FF2B5EF4-FFF2-40B4-BE49-F238E27FC236}">
                <a16:creationId xmlns:a16="http://schemas.microsoft.com/office/drawing/2014/main" id="{E7230200-8F59-8D79-8928-AA915688B52E}"/>
              </a:ext>
            </a:extLst>
          </p:cNvPr>
          <p:cNvPicPr>
            <a:picLocks noChangeAspect="1"/>
          </p:cNvPicPr>
          <p:nvPr/>
        </p:nvPicPr>
        <p:blipFill>
          <a:blip r:embed="rId2"/>
          <a:stretch>
            <a:fillRect/>
          </a:stretch>
        </p:blipFill>
        <p:spPr>
          <a:xfrm>
            <a:off x="9144000" y="2429225"/>
            <a:ext cx="7808861" cy="5856646"/>
          </a:xfrm>
          <a:prstGeom prst="rect">
            <a:avLst/>
          </a:prstGeom>
        </p:spPr>
      </p:pic>
    </p:spTree>
    <p:extLst>
      <p:ext uri="{BB962C8B-B14F-4D97-AF65-F5344CB8AC3E}">
        <p14:creationId xmlns:p14="http://schemas.microsoft.com/office/powerpoint/2010/main" val="2588248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How to calculate </a:t>
            </a:r>
            <a:r>
              <a:rPr lang="en-US"/>
              <a:t>consumer preferences?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7CC3991-E2C7-A672-CDE1-A770D2AF90FC}"/>
                  </a:ext>
                </a:extLst>
              </p:cNvPr>
              <p:cNvSpPr txBox="1"/>
              <p:nvPr/>
            </p:nvSpPr>
            <p:spPr>
              <a:xfrm>
                <a:off x="1775736" y="3577302"/>
                <a:ext cx="6439795" cy="12094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𝐹</m:t>
                          </m:r>
                        </m:e>
                        <m:sub>
                          <m:r>
                            <a:rPr lang="en-GB" sz="3200" i="1">
                              <a:solidFill>
                                <a:schemeClr val="bg2"/>
                              </a:solidFill>
                              <a:latin typeface="Cambria Math" panose="02040503050406030204" pitchFamily="18" charset="0"/>
                              <a:ea typeface="Cambria Math" panose="02040503050406030204" pitchFamily="18" charset="0"/>
                            </a:rPr>
                            <m:t>𝑖𝑗</m:t>
                          </m:r>
                        </m:sub>
                      </m:sSub>
                      <m:d>
                        <m:dPr>
                          <m:ctrlPr>
                            <a:rPr lang="en-GB" sz="3200" i="1">
                              <a:solidFill>
                                <a:schemeClr val="bg2"/>
                              </a:solidFill>
                              <a:latin typeface="Cambria Math" panose="02040503050406030204" pitchFamily="18" charset="0"/>
                              <a:ea typeface="Cambria Math" panose="02040503050406030204" pitchFamily="18" charset="0"/>
                            </a:rPr>
                          </m:ctrlPr>
                        </m:dPr>
                        <m:e>
                          <m:r>
                            <a:rPr lang="el-GR" sz="3200" i="1">
                              <a:solidFill>
                                <a:schemeClr val="bg2"/>
                              </a:solidFill>
                              <a:latin typeface="Cambria Math" panose="02040503050406030204" pitchFamily="18" charset="0"/>
                              <a:ea typeface="Cambria Math" panose="02040503050406030204" pitchFamily="18" charset="0"/>
                            </a:rPr>
                            <m:t>𝛥</m:t>
                          </m:r>
                          <m:r>
                            <a:rPr lang="en-GB" sz="3200" i="1">
                              <a:solidFill>
                                <a:schemeClr val="bg2"/>
                              </a:solidFill>
                              <a:latin typeface="Cambria Math" panose="02040503050406030204" pitchFamily="18" charset="0"/>
                              <a:ea typeface="Cambria Math" panose="02040503050406030204" pitchFamily="18" charset="0"/>
                            </a:rPr>
                            <m:t>𝐶𝑖𝑗</m:t>
                          </m:r>
                        </m:e>
                      </m:d>
                      <m:r>
                        <a:rPr lang="en-GB" sz="3200" b="0" i="0" smtClean="0">
                          <a:solidFill>
                            <a:schemeClr val="bg2"/>
                          </a:solidFill>
                          <a:latin typeface="Cambria Math" panose="02040503050406030204" pitchFamily="18" charset="0"/>
                          <a:ea typeface="Cambria Math" panose="02040503050406030204" pitchFamily="18" charset="0"/>
                        </a:rPr>
                        <m:t>=</m:t>
                      </m:r>
                      <m:f>
                        <m:fPr>
                          <m:ctrlPr>
                            <a:rPr lang="en-GB" sz="3200" b="0" i="1" smtClean="0">
                              <a:solidFill>
                                <a:schemeClr val="bg2"/>
                              </a:solidFill>
                              <a:latin typeface="Cambria Math" panose="02040503050406030204" pitchFamily="18" charset="0"/>
                              <a:ea typeface="Cambria Math" panose="02040503050406030204" pitchFamily="18" charset="0"/>
                            </a:rPr>
                          </m:ctrlPr>
                        </m:fPr>
                        <m:num>
                          <m:r>
                            <a:rPr lang="en-GB" sz="3200" b="0" i="1" smtClean="0">
                              <a:solidFill>
                                <a:schemeClr val="bg2"/>
                              </a:solidFill>
                              <a:latin typeface="Cambria Math" panose="02040503050406030204" pitchFamily="18" charset="0"/>
                              <a:ea typeface="Cambria Math" panose="02040503050406030204" pitchFamily="18" charset="0"/>
                            </a:rPr>
                            <m:t>1</m:t>
                          </m:r>
                        </m:num>
                        <m:den>
                          <m:r>
                            <a:rPr lang="en-GB" sz="3200" b="0" i="1" smtClean="0">
                              <a:solidFill>
                                <a:schemeClr val="bg2"/>
                              </a:solidFill>
                              <a:latin typeface="Cambria Math" panose="02040503050406030204" pitchFamily="18" charset="0"/>
                              <a:ea typeface="Cambria Math" panose="02040503050406030204" pitchFamily="18" charset="0"/>
                            </a:rPr>
                            <m:t>2</m:t>
                          </m:r>
                        </m:den>
                      </m:f>
                      <m:r>
                        <a:rPr lang="en-GB" sz="3200" b="0" i="1" smtClean="0">
                          <a:solidFill>
                            <a:schemeClr val="bg2"/>
                          </a:solidFill>
                          <a:latin typeface="Cambria Math" panose="02040503050406030204" pitchFamily="18" charset="0"/>
                          <a:ea typeface="Cambria Math" panose="02040503050406030204" pitchFamily="18" charset="0"/>
                        </a:rPr>
                        <m:t>+</m:t>
                      </m:r>
                      <m:f>
                        <m:fPr>
                          <m:ctrlPr>
                            <a:rPr lang="en-GB" sz="3200" b="0" i="1" smtClean="0">
                              <a:solidFill>
                                <a:schemeClr val="bg2"/>
                              </a:solidFill>
                              <a:latin typeface="Cambria Math" panose="02040503050406030204" pitchFamily="18" charset="0"/>
                              <a:ea typeface="Cambria Math" panose="02040503050406030204" pitchFamily="18" charset="0"/>
                            </a:rPr>
                          </m:ctrlPr>
                        </m:fPr>
                        <m:num>
                          <m:r>
                            <a:rPr lang="en-GB" sz="3200" b="0" i="1" smtClean="0">
                              <a:solidFill>
                                <a:schemeClr val="bg2"/>
                              </a:solidFill>
                              <a:latin typeface="Cambria Math" panose="02040503050406030204" pitchFamily="18" charset="0"/>
                              <a:ea typeface="Cambria Math" panose="02040503050406030204" pitchFamily="18" charset="0"/>
                            </a:rPr>
                            <m:t>1</m:t>
                          </m:r>
                        </m:num>
                        <m:den>
                          <m:r>
                            <a:rPr lang="en-GB" sz="3200" b="0" i="1" smtClean="0">
                              <a:solidFill>
                                <a:schemeClr val="bg2"/>
                              </a:solidFill>
                              <a:latin typeface="Cambria Math" panose="02040503050406030204" pitchFamily="18" charset="0"/>
                              <a:ea typeface="Cambria Math" panose="02040503050406030204" pitchFamily="18" charset="0"/>
                            </a:rPr>
                            <m:t>2</m:t>
                          </m:r>
                        </m:den>
                      </m:f>
                      <m:r>
                        <m:rPr>
                          <m:sty m:val="p"/>
                        </m:rPr>
                        <a:rPr lang="en-GB" sz="3200" b="0" i="0" smtClean="0">
                          <a:solidFill>
                            <a:schemeClr val="bg2"/>
                          </a:solidFill>
                          <a:latin typeface="Cambria Math" panose="02040503050406030204" pitchFamily="18" charset="0"/>
                          <a:ea typeface="Cambria Math" panose="02040503050406030204" pitchFamily="18" charset="0"/>
                        </a:rPr>
                        <m:t>tanh</m:t>
                      </m:r>
                      <m:d>
                        <m:dPr>
                          <m:ctrlPr>
                            <a:rPr lang="en-GB" sz="3200" b="0" i="1" smtClean="0">
                              <a:solidFill>
                                <a:schemeClr val="bg2"/>
                              </a:solidFill>
                              <a:latin typeface="Cambria Math" panose="02040503050406030204" pitchFamily="18" charset="0"/>
                              <a:ea typeface="Cambria Math" panose="02040503050406030204" pitchFamily="18" charset="0"/>
                            </a:rPr>
                          </m:ctrlPr>
                        </m:dPr>
                        <m:e>
                          <m:f>
                            <m:fPr>
                              <m:ctrlPr>
                                <a:rPr lang="en-GB" sz="3200" b="0" i="1" smtClean="0">
                                  <a:solidFill>
                                    <a:schemeClr val="bg2"/>
                                  </a:solidFill>
                                  <a:latin typeface="Cambria Math" panose="02040503050406030204" pitchFamily="18" charset="0"/>
                                  <a:ea typeface="Cambria Math" panose="02040503050406030204" pitchFamily="18" charset="0"/>
                                </a:rPr>
                              </m:ctrlPr>
                            </m:fPr>
                            <m:num>
                              <m:sSub>
                                <m:sSubPr>
                                  <m:ctrlPr>
                                    <a:rPr lang="en-GB" sz="3200" i="1">
                                      <a:solidFill>
                                        <a:schemeClr val="bg2"/>
                                      </a:solidFill>
                                      <a:latin typeface="Cambria Math" panose="02040503050406030204" pitchFamily="18" charset="0"/>
                                      <a:ea typeface="Cambria Math" panose="02040503050406030204" pitchFamily="18" charset="0"/>
                                    </a:rPr>
                                  </m:ctrlPr>
                                </m:sSubPr>
                                <m:e>
                                  <m:r>
                                    <m:rPr>
                                      <m:sty m:val="p"/>
                                    </m:rPr>
                                    <a:rPr lang="en-GB" sz="3200">
                                      <a:solidFill>
                                        <a:schemeClr val="bg2"/>
                                      </a:solidFill>
                                      <a:latin typeface="Cambria Math" panose="02040503050406030204" pitchFamily="18" charset="0"/>
                                      <a:ea typeface="Cambria Math" panose="02040503050406030204" pitchFamily="18" charset="0"/>
                                    </a:rPr>
                                    <m:t>C</m:t>
                                  </m:r>
                                </m:e>
                                <m:sub>
                                  <m:r>
                                    <m:rPr>
                                      <m:sty m:val="p"/>
                                    </m:rPr>
                                    <a:rPr lang="en-GB" sz="3200">
                                      <a:solidFill>
                                        <a:schemeClr val="bg2"/>
                                      </a:solidFill>
                                      <a:latin typeface="Cambria Math" panose="02040503050406030204" pitchFamily="18" charset="0"/>
                                      <a:ea typeface="Cambria Math" panose="02040503050406030204" pitchFamily="18" charset="0"/>
                                    </a:rPr>
                                    <m:t>j</m:t>
                                  </m:r>
                                </m:sub>
                              </m:sSub>
                              <m:r>
                                <a:rPr lang="en-GB" sz="3200">
                                  <a:solidFill>
                                    <a:schemeClr val="bg2"/>
                                  </a:solidFill>
                                  <a:latin typeface="Cambria Math" panose="02040503050406030204" pitchFamily="18" charset="0"/>
                                  <a:ea typeface="Cambria Math" panose="02040503050406030204" pitchFamily="18" charset="0"/>
                                </a:rPr>
                                <m:t>−</m:t>
                              </m:r>
                              <m:sSub>
                                <m:sSubPr>
                                  <m:ctrlPr>
                                    <a:rPr lang="en-GB" sz="3200" i="1">
                                      <a:solidFill>
                                        <a:schemeClr val="bg2"/>
                                      </a:solidFill>
                                      <a:latin typeface="Cambria Math" panose="02040503050406030204" pitchFamily="18" charset="0"/>
                                      <a:ea typeface="Cambria Math" panose="02040503050406030204" pitchFamily="18" charset="0"/>
                                    </a:rPr>
                                  </m:ctrlPr>
                                </m:sSubPr>
                                <m:e>
                                  <m:r>
                                    <m:rPr>
                                      <m:sty m:val="p"/>
                                    </m:rPr>
                                    <a:rPr lang="en-GB" sz="3200">
                                      <a:solidFill>
                                        <a:schemeClr val="bg2"/>
                                      </a:solidFill>
                                      <a:latin typeface="Cambria Math" panose="02040503050406030204" pitchFamily="18" charset="0"/>
                                      <a:ea typeface="Cambria Math" panose="02040503050406030204" pitchFamily="18" charset="0"/>
                                    </a:rPr>
                                    <m:t>C</m:t>
                                  </m:r>
                                </m:e>
                                <m:sub>
                                  <m:r>
                                    <m:rPr>
                                      <m:sty m:val="p"/>
                                    </m:rPr>
                                    <a:rPr lang="en-GB" sz="3200">
                                      <a:solidFill>
                                        <a:schemeClr val="bg2"/>
                                      </a:solidFill>
                                      <a:latin typeface="Cambria Math" panose="02040503050406030204" pitchFamily="18" charset="0"/>
                                      <a:ea typeface="Cambria Math" panose="02040503050406030204" pitchFamily="18" charset="0"/>
                                    </a:rPr>
                                    <m:t>i</m:t>
                                  </m:r>
                                </m:sub>
                              </m:sSub>
                            </m:num>
                            <m:den>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𝜎</m:t>
                                  </m:r>
                                </m:e>
                                <m:sub>
                                  <m:r>
                                    <a:rPr lang="en-GB" sz="3200" b="0" i="1" smtClean="0">
                                      <a:solidFill>
                                        <a:schemeClr val="bg2"/>
                                      </a:solidFill>
                                      <a:latin typeface="Cambria Math" panose="02040503050406030204" pitchFamily="18" charset="0"/>
                                      <a:ea typeface="Cambria Math" panose="02040503050406030204" pitchFamily="18" charset="0"/>
                                    </a:rPr>
                                    <m:t>𝑖𝑗</m:t>
                                  </m:r>
                                </m:sub>
                              </m:sSub>
                            </m:den>
                          </m:f>
                        </m:e>
                      </m:d>
                    </m:oMath>
                  </m:oMathPara>
                </a14:m>
                <a:endParaRPr lang="en-GB" sz="3200" dirty="0"/>
              </a:p>
            </p:txBody>
          </p:sp>
        </mc:Choice>
        <mc:Fallback xmlns="">
          <p:sp>
            <p:nvSpPr>
              <p:cNvPr id="5" name="TextBox 4">
                <a:extLst>
                  <a:ext uri="{FF2B5EF4-FFF2-40B4-BE49-F238E27FC236}">
                    <a16:creationId xmlns:a16="http://schemas.microsoft.com/office/drawing/2014/main" id="{67CC3991-E2C7-A672-CDE1-A770D2AF90FC}"/>
                  </a:ext>
                </a:extLst>
              </p:cNvPr>
              <p:cNvSpPr txBox="1">
                <a:spLocks noRot="1" noChangeAspect="1" noMove="1" noResize="1" noEditPoints="1" noAdjustHandles="1" noChangeArrowheads="1" noChangeShapeType="1" noTextEdit="1"/>
              </p:cNvSpPr>
              <p:nvPr/>
            </p:nvSpPr>
            <p:spPr>
              <a:xfrm>
                <a:off x="1775736" y="3577302"/>
                <a:ext cx="6439795" cy="1209434"/>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63948E4-87EE-77FF-317E-AF57C2F859EE}"/>
                  </a:ext>
                </a:extLst>
              </p:cNvPr>
              <p:cNvSpPr txBox="1"/>
              <p:nvPr/>
            </p:nvSpPr>
            <p:spPr>
              <a:xfrm>
                <a:off x="-394515" y="8108157"/>
                <a:ext cx="5390148" cy="624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3200" b="0" i="0" smtClean="0">
                          <a:solidFill>
                            <a:schemeClr val="bg2"/>
                          </a:solidFill>
                          <a:latin typeface="Cambria Math" panose="02040503050406030204" pitchFamily="18" charset="0"/>
                          <a:ea typeface="Cambria Math" panose="02040503050406030204" pitchFamily="18" charset="0"/>
                        </a:rPr>
                        <m:t>Δ</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𝐶</m:t>
                          </m:r>
                        </m:e>
                        <m:sub>
                          <m:r>
                            <a:rPr lang="en-GB" sz="3200" b="0" i="1" smtClean="0">
                              <a:solidFill>
                                <a:schemeClr val="bg2"/>
                              </a:solidFill>
                              <a:latin typeface="Cambria Math" panose="02040503050406030204" pitchFamily="18" charset="0"/>
                              <a:ea typeface="Cambria Math" panose="02040503050406030204" pitchFamily="18" charset="0"/>
                            </a:rPr>
                            <m:t>𝑖𝑗</m:t>
                          </m:r>
                        </m:sub>
                      </m:sSub>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𝐶</m:t>
                          </m:r>
                        </m:e>
                        <m:sub>
                          <m:r>
                            <a:rPr lang="en-GB" sz="3200" b="0" i="1" smtClean="0">
                              <a:solidFill>
                                <a:schemeClr val="bg2"/>
                              </a:solidFill>
                              <a:latin typeface="Cambria Math" panose="02040503050406030204" pitchFamily="18" charset="0"/>
                              <a:ea typeface="Cambria Math" panose="02040503050406030204" pitchFamily="18" charset="0"/>
                            </a:rPr>
                            <m:t>𝑖</m:t>
                          </m:r>
                        </m:sub>
                      </m:sSub>
                      <m:r>
                        <a:rPr lang="en-GB" sz="3200" b="0" i="1" smtClean="0">
                          <a:solidFill>
                            <a:schemeClr val="bg2"/>
                          </a:solidFill>
                          <a:latin typeface="Cambria Math" panose="02040503050406030204" pitchFamily="18" charset="0"/>
                          <a:ea typeface="Cambria Math" panose="02040503050406030204" pitchFamily="18" charset="0"/>
                        </a:rPr>
                        <m:t> −</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𝐶</m:t>
                          </m:r>
                        </m:e>
                        <m:sub>
                          <m:r>
                            <a:rPr lang="en-GB" sz="3200" b="0" i="1" smtClean="0">
                              <a:solidFill>
                                <a:schemeClr val="bg2"/>
                              </a:solidFill>
                              <a:latin typeface="Cambria Math" panose="02040503050406030204" pitchFamily="18" charset="0"/>
                              <a:ea typeface="Cambria Math" panose="02040503050406030204" pitchFamily="18" charset="0"/>
                            </a:rPr>
                            <m:t>𝑗</m:t>
                          </m:r>
                        </m:sub>
                      </m:sSub>
                    </m:oMath>
                  </m:oMathPara>
                </a14:m>
                <a:endParaRPr lang="en-GB" sz="3200" dirty="0"/>
              </a:p>
            </p:txBody>
          </p:sp>
        </mc:Choice>
        <mc:Fallback xmlns="">
          <p:sp>
            <p:nvSpPr>
              <p:cNvPr id="3" name="TextBox 2">
                <a:extLst>
                  <a:ext uri="{FF2B5EF4-FFF2-40B4-BE49-F238E27FC236}">
                    <a16:creationId xmlns:a16="http://schemas.microsoft.com/office/drawing/2014/main" id="{263948E4-87EE-77FF-317E-AF57C2F859EE}"/>
                  </a:ext>
                </a:extLst>
              </p:cNvPr>
              <p:cNvSpPr txBox="1">
                <a:spLocks noRot="1" noChangeAspect="1" noMove="1" noResize="1" noEditPoints="1" noAdjustHandles="1" noChangeArrowheads="1" noChangeShapeType="1" noTextEdit="1"/>
              </p:cNvSpPr>
              <p:nvPr/>
            </p:nvSpPr>
            <p:spPr>
              <a:xfrm>
                <a:off x="-394515" y="8108157"/>
                <a:ext cx="5390148" cy="624338"/>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0BAAF7A-B9D2-EB82-173C-8C1E89B7E458}"/>
                  </a:ext>
                </a:extLst>
              </p:cNvPr>
              <p:cNvSpPr txBox="1"/>
              <p:nvPr/>
            </p:nvSpPr>
            <p:spPr>
              <a:xfrm>
                <a:off x="4209447" y="7859363"/>
                <a:ext cx="5390148" cy="10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𝜎</m:t>
                          </m:r>
                        </m:e>
                        <m:sub>
                          <m:r>
                            <a:rPr lang="en-GB" sz="3200" b="0" i="1" smtClean="0">
                              <a:solidFill>
                                <a:schemeClr val="bg2"/>
                              </a:solidFill>
                              <a:latin typeface="Cambria Math" panose="02040503050406030204" pitchFamily="18" charset="0"/>
                              <a:ea typeface="Cambria Math" panose="02040503050406030204" pitchFamily="18" charset="0"/>
                            </a:rPr>
                            <m:t>𝑖𝑗</m:t>
                          </m:r>
                        </m:sub>
                      </m:sSub>
                      <m:r>
                        <a:rPr lang="en-GB" sz="3200" b="0" i="1" smtClean="0">
                          <a:solidFill>
                            <a:schemeClr val="bg2"/>
                          </a:solidFill>
                          <a:latin typeface="Cambria Math" panose="02040503050406030204" pitchFamily="18" charset="0"/>
                          <a:ea typeface="Cambria Math" panose="02040503050406030204" pitchFamily="18" charset="0"/>
                        </a:rPr>
                        <m:t>=</m:t>
                      </m:r>
                      <m:rad>
                        <m:radPr>
                          <m:degHide m:val="on"/>
                          <m:ctrlPr>
                            <a:rPr lang="en-GB" sz="3200" b="0" i="1" smtClean="0">
                              <a:solidFill>
                                <a:schemeClr val="bg2"/>
                              </a:solidFill>
                              <a:latin typeface="Cambria Math" panose="02040503050406030204" pitchFamily="18" charset="0"/>
                              <a:ea typeface="Cambria Math" panose="02040503050406030204" pitchFamily="18" charset="0"/>
                            </a:rPr>
                          </m:ctrlPr>
                        </m:radPr>
                        <m:deg/>
                        <m:e>
                          <m:sSubSup>
                            <m:sSubSupPr>
                              <m:ctrlPr>
                                <a:rPr lang="en-GB" sz="3200" b="0" i="1" smtClean="0">
                                  <a:solidFill>
                                    <a:schemeClr val="bg2"/>
                                  </a:solidFill>
                                  <a:latin typeface="Cambria Math" panose="02040503050406030204" pitchFamily="18" charset="0"/>
                                  <a:ea typeface="Cambria Math" panose="02040503050406030204" pitchFamily="18" charset="0"/>
                                </a:rPr>
                              </m:ctrlPr>
                            </m:sSubSupPr>
                            <m:e>
                              <m:r>
                                <a:rPr lang="en-GB" sz="3200" b="0" i="1" smtClean="0">
                                  <a:solidFill>
                                    <a:schemeClr val="bg2"/>
                                  </a:solidFill>
                                  <a:latin typeface="Cambria Math" panose="02040503050406030204" pitchFamily="18" charset="0"/>
                                  <a:ea typeface="Cambria Math" panose="02040503050406030204" pitchFamily="18" charset="0"/>
                                </a:rPr>
                                <m:t>𝜎</m:t>
                              </m:r>
                            </m:e>
                            <m:sub>
                              <m:r>
                                <a:rPr lang="en-GB" sz="3200" b="0" i="1" smtClean="0">
                                  <a:solidFill>
                                    <a:schemeClr val="bg2"/>
                                  </a:solidFill>
                                  <a:latin typeface="Cambria Math" panose="02040503050406030204" pitchFamily="18" charset="0"/>
                                  <a:ea typeface="Cambria Math" panose="02040503050406030204" pitchFamily="18" charset="0"/>
                                </a:rPr>
                                <m:t>𝑖</m:t>
                              </m:r>
                            </m:sub>
                            <m:sup>
                              <m:r>
                                <a:rPr lang="en-GB" sz="3200" b="0" i="1" smtClean="0">
                                  <a:solidFill>
                                    <a:schemeClr val="bg2"/>
                                  </a:solidFill>
                                  <a:latin typeface="Cambria Math" panose="02040503050406030204" pitchFamily="18" charset="0"/>
                                  <a:ea typeface="Cambria Math" panose="02040503050406030204" pitchFamily="18" charset="0"/>
                                </a:rPr>
                                <m:t>2</m:t>
                              </m:r>
                            </m:sup>
                          </m:sSubSup>
                          <m:r>
                            <a:rPr lang="en-GB" sz="3200" b="0" i="1" smtClean="0">
                              <a:solidFill>
                                <a:schemeClr val="bg2"/>
                              </a:solidFill>
                              <a:latin typeface="Cambria Math" panose="02040503050406030204" pitchFamily="18" charset="0"/>
                              <a:ea typeface="Cambria Math" panose="02040503050406030204" pitchFamily="18" charset="0"/>
                            </a:rPr>
                            <m:t>+</m:t>
                          </m:r>
                          <m:sSubSup>
                            <m:sSubSupPr>
                              <m:ctrlPr>
                                <a:rPr lang="en-GB" sz="3200" b="0" i="1" smtClean="0">
                                  <a:solidFill>
                                    <a:schemeClr val="bg2"/>
                                  </a:solidFill>
                                  <a:latin typeface="Cambria Math" panose="02040503050406030204" pitchFamily="18" charset="0"/>
                                  <a:ea typeface="Cambria Math" panose="02040503050406030204" pitchFamily="18" charset="0"/>
                                </a:rPr>
                              </m:ctrlPr>
                            </m:sSubSupPr>
                            <m:e>
                              <m:r>
                                <a:rPr lang="en-GB" sz="3200" b="0" i="1" smtClean="0">
                                  <a:solidFill>
                                    <a:schemeClr val="bg2"/>
                                  </a:solidFill>
                                  <a:latin typeface="Cambria Math" panose="02040503050406030204" pitchFamily="18" charset="0"/>
                                  <a:ea typeface="Cambria Math" panose="02040503050406030204" pitchFamily="18" charset="0"/>
                                </a:rPr>
                                <m:t>𝜎</m:t>
                              </m:r>
                            </m:e>
                            <m:sub>
                              <m:r>
                                <a:rPr lang="en-GB" sz="3200" b="0" i="1" smtClean="0">
                                  <a:solidFill>
                                    <a:schemeClr val="bg2"/>
                                  </a:solidFill>
                                  <a:latin typeface="Cambria Math" panose="02040503050406030204" pitchFamily="18" charset="0"/>
                                  <a:ea typeface="Cambria Math" panose="02040503050406030204" pitchFamily="18" charset="0"/>
                                </a:rPr>
                                <m:t>𝑗</m:t>
                              </m:r>
                            </m:sub>
                            <m:sup>
                              <m:r>
                                <a:rPr lang="en-GB" sz="3200" b="0" i="1" smtClean="0">
                                  <a:solidFill>
                                    <a:schemeClr val="bg2"/>
                                  </a:solidFill>
                                  <a:latin typeface="Cambria Math" panose="02040503050406030204" pitchFamily="18" charset="0"/>
                                  <a:ea typeface="Cambria Math" panose="02040503050406030204" pitchFamily="18" charset="0"/>
                                </a:rPr>
                                <m:t>2</m:t>
                              </m:r>
                            </m:sup>
                          </m:sSubSup>
                        </m:e>
                      </m:rad>
                    </m:oMath>
                  </m:oMathPara>
                </a14:m>
                <a:endParaRPr lang="en-GB" sz="3200" dirty="0"/>
              </a:p>
            </p:txBody>
          </p:sp>
        </mc:Choice>
        <mc:Fallback xmlns="">
          <p:sp>
            <p:nvSpPr>
              <p:cNvPr id="6" name="TextBox 5">
                <a:extLst>
                  <a:ext uri="{FF2B5EF4-FFF2-40B4-BE49-F238E27FC236}">
                    <a16:creationId xmlns:a16="http://schemas.microsoft.com/office/drawing/2014/main" id="{F0BAAF7A-B9D2-EB82-173C-8C1E89B7E458}"/>
                  </a:ext>
                </a:extLst>
              </p:cNvPr>
              <p:cNvSpPr txBox="1">
                <a:spLocks noRot="1" noChangeAspect="1" noMove="1" noResize="1" noEditPoints="1" noAdjustHandles="1" noChangeArrowheads="1" noChangeShapeType="1" noTextEdit="1"/>
              </p:cNvSpPr>
              <p:nvPr/>
            </p:nvSpPr>
            <p:spPr>
              <a:xfrm>
                <a:off x="4209447" y="7859363"/>
                <a:ext cx="5390148" cy="1094467"/>
              </a:xfrm>
              <a:prstGeom prst="rect">
                <a:avLst/>
              </a:prstGeom>
              <a:blipFill>
                <a:blip r:embed="rId4"/>
                <a:stretch>
                  <a:fillRect/>
                </a:stretch>
              </a:blipFill>
            </p:spPr>
            <p:txBody>
              <a:bodyPr/>
              <a:lstStyle/>
              <a:p>
                <a:r>
                  <a:rPr lang="en-GB">
                    <a:noFill/>
                  </a:rPr>
                  <a:t> </a:t>
                </a:r>
              </a:p>
            </p:txBody>
          </p:sp>
        </mc:Fallback>
      </mc:AlternateContent>
      <p:pic>
        <p:nvPicPr>
          <p:cNvPr id="8" name="Picture 7" descr="A graph of a function&#10;&#10;Description automatically generated">
            <a:extLst>
              <a:ext uri="{FF2B5EF4-FFF2-40B4-BE49-F238E27FC236}">
                <a16:creationId xmlns:a16="http://schemas.microsoft.com/office/drawing/2014/main" id="{3AF71EAA-B895-ED80-6253-2F60125E77F9}"/>
              </a:ext>
            </a:extLst>
          </p:cNvPr>
          <p:cNvPicPr>
            <a:picLocks noChangeAspect="1"/>
          </p:cNvPicPr>
          <p:nvPr/>
        </p:nvPicPr>
        <p:blipFill>
          <a:blip r:embed="rId5"/>
          <a:stretch>
            <a:fillRect/>
          </a:stretch>
        </p:blipFill>
        <p:spPr>
          <a:xfrm>
            <a:off x="9144000" y="2429225"/>
            <a:ext cx="7808861" cy="585664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EF1A445-9B75-F11A-8E3A-BCB952D4D1D3}"/>
                  </a:ext>
                </a:extLst>
              </p:cNvPr>
              <p:cNvSpPr txBox="1"/>
              <p:nvPr/>
            </p:nvSpPr>
            <p:spPr>
              <a:xfrm>
                <a:off x="1775736" y="5238012"/>
                <a:ext cx="6439795" cy="10672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𝐹</m:t>
                          </m:r>
                        </m:e>
                        <m:sub>
                          <m:r>
                            <a:rPr lang="en-GB" sz="3200" i="1">
                              <a:solidFill>
                                <a:schemeClr val="bg2"/>
                              </a:solidFill>
                              <a:latin typeface="Cambria Math" panose="02040503050406030204" pitchFamily="18" charset="0"/>
                              <a:ea typeface="Cambria Math" panose="02040503050406030204" pitchFamily="18" charset="0"/>
                            </a:rPr>
                            <m:t>𝑖𝑗</m:t>
                          </m:r>
                        </m:sub>
                      </m:sSub>
                      <m:d>
                        <m:dPr>
                          <m:ctrlPr>
                            <a:rPr lang="en-GB" sz="3200" i="1">
                              <a:solidFill>
                                <a:schemeClr val="bg2"/>
                              </a:solidFill>
                              <a:latin typeface="Cambria Math" panose="02040503050406030204" pitchFamily="18" charset="0"/>
                              <a:ea typeface="Cambria Math" panose="02040503050406030204" pitchFamily="18" charset="0"/>
                            </a:rPr>
                          </m:ctrlPr>
                        </m:dPr>
                        <m:e>
                          <m:r>
                            <a:rPr lang="el-GR" sz="3200" i="1">
                              <a:solidFill>
                                <a:schemeClr val="bg2"/>
                              </a:solidFill>
                              <a:latin typeface="Cambria Math" panose="02040503050406030204" pitchFamily="18" charset="0"/>
                              <a:ea typeface="Cambria Math" panose="02040503050406030204" pitchFamily="18" charset="0"/>
                            </a:rPr>
                            <m:t>𝛥</m:t>
                          </m:r>
                          <m:r>
                            <a:rPr lang="en-GB" sz="3200" i="1">
                              <a:solidFill>
                                <a:schemeClr val="bg2"/>
                              </a:solidFill>
                              <a:latin typeface="Cambria Math" panose="02040503050406030204" pitchFamily="18" charset="0"/>
                              <a:ea typeface="Cambria Math" panose="02040503050406030204" pitchFamily="18" charset="0"/>
                            </a:rPr>
                            <m:t>𝐶𝑖𝑗</m:t>
                          </m:r>
                        </m:e>
                      </m:d>
                      <m:r>
                        <a:rPr lang="en-GB" sz="3200" b="0" i="0" smtClean="0">
                          <a:solidFill>
                            <a:schemeClr val="bg2"/>
                          </a:solidFill>
                          <a:latin typeface="Cambria Math" panose="02040503050406030204" pitchFamily="18" charset="0"/>
                          <a:ea typeface="Cambria Math" panose="02040503050406030204" pitchFamily="18" charset="0"/>
                        </a:rPr>
                        <m:t>=</m:t>
                      </m:r>
                      <m:f>
                        <m:fPr>
                          <m:ctrlPr>
                            <a:rPr lang="en-GB" sz="3200" b="0" i="1" smtClean="0">
                              <a:solidFill>
                                <a:schemeClr val="bg2"/>
                              </a:solidFill>
                              <a:latin typeface="Cambria Math" panose="02040503050406030204" pitchFamily="18" charset="0"/>
                              <a:ea typeface="Cambria Math" panose="02040503050406030204" pitchFamily="18" charset="0"/>
                            </a:rPr>
                          </m:ctrlPr>
                        </m:fPr>
                        <m:num>
                          <m:r>
                            <a:rPr lang="en-GB" sz="3200" b="0" i="1" smtClean="0">
                              <a:solidFill>
                                <a:schemeClr val="bg2"/>
                              </a:solidFill>
                              <a:latin typeface="Cambria Math" panose="02040503050406030204" pitchFamily="18" charset="0"/>
                              <a:ea typeface="Cambria Math" panose="02040503050406030204" pitchFamily="18" charset="0"/>
                            </a:rPr>
                            <m:t>1</m:t>
                          </m:r>
                        </m:num>
                        <m:den>
                          <m:r>
                            <a:rPr lang="en-GB" sz="3200" b="0" i="1" smtClean="0">
                              <a:solidFill>
                                <a:schemeClr val="bg2"/>
                              </a:solidFill>
                              <a:latin typeface="Cambria Math" panose="02040503050406030204" pitchFamily="18" charset="0"/>
                              <a:ea typeface="Cambria Math" panose="02040503050406030204" pitchFamily="18" charset="0"/>
                            </a:rPr>
                            <m:t>1+</m:t>
                          </m:r>
                          <m:sSup>
                            <m:sSupPr>
                              <m:ctrlPr>
                                <a:rPr lang="en-GB" sz="3200" b="0" i="1" smtClean="0">
                                  <a:solidFill>
                                    <a:schemeClr val="bg2"/>
                                  </a:solidFill>
                                  <a:latin typeface="Cambria Math" panose="02040503050406030204" pitchFamily="18" charset="0"/>
                                  <a:ea typeface="Cambria Math" panose="02040503050406030204" pitchFamily="18" charset="0"/>
                                </a:rPr>
                              </m:ctrlPr>
                            </m:sSupPr>
                            <m:e>
                              <m:r>
                                <a:rPr lang="en-GB" sz="3200" b="0" i="1" smtClean="0">
                                  <a:solidFill>
                                    <a:schemeClr val="bg2"/>
                                  </a:solidFill>
                                  <a:latin typeface="Cambria Math" panose="02040503050406030204" pitchFamily="18" charset="0"/>
                                  <a:ea typeface="Cambria Math" panose="02040503050406030204" pitchFamily="18" charset="0"/>
                                </a:rPr>
                                <m:t>𝑒</m:t>
                              </m:r>
                            </m:e>
                            <m:sup>
                              <m:r>
                                <m:rPr>
                                  <m:sty m:val="p"/>
                                </m:rPr>
                                <a:rPr lang="en-GB" sz="3200">
                                  <a:solidFill>
                                    <a:schemeClr val="bg2"/>
                                  </a:solidFill>
                                  <a:latin typeface="Cambria Math" panose="02040503050406030204" pitchFamily="18" charset="0"/>
                                  <a:ea typeface="Cambria Math" panose="02040503050406030204" pitchFamily="18" charset="0"/>
                                </a:rPr>
                                <m:t>Δ</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𝐶</m:t>
                                  </m:r>
                                </m:e>
                                <m:sub>
                                  <m:r>
                                    <a:rPr lang="en-GB" sz="3200" i="1">
                                      <a:solidFill>
                                        <a:schemeClr val="bg2"/>
                                      </a:solidFill>
                                      <a:latin typeface="Cambria Math" panose="02040503050406030204" pitchFamily="18" charset="0"/>
                                      <a:ea typeface="Cambria Math" panose="02040503050406030204" pitchFamily="18" charset="0"/>
                                    </a:rPr>
                                    <m:t>𝑖𝑗</m:t>
                                  </m:r>
                                </m:sub>
                              </m:sSub>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𝜎</m:t>
                                  </m:r>
                                </m:e>
                                <m:sub>
                                  <m:r>
                                    <a:rPr lang="en-GB" sz="3200" b="0" i="1" smtClean="0">
                                      <a:solidFill>
                                        <a:schemeClr val="bg2"/>
                                      </a:solidFill>
                                      <a:latin typeface="Cambria Math" panose="02040503050406030204" pitchFamily="18" charset="0"/>
                                      <a:ea typeface="Cambria Math" panose="02040503050406030204" pitchFamily="18" charset="0"/>
                                    </a:rPr>
                                    <m:t>𝑖𝑗</m:t>
                                  </m:r>
                                </m:sub>
                              </m:sSub>
                            </m:sup>
                          </m:sSup>
                        </m:den>
                      </m:f>
                    </m:oMath>
                  </m:oMathPara>
                </a14:m>
                <a:endParaRPr lang="en-GB" sz="3200" dirty="0"/>
              </a:p>
            </p:txBody>
          </p:sp>
        </mc:Choice>
        <mc:Fallback xmlns="">
          <p:sp>
            <p:nvSpPr>
              <p:cNvPr id="9" name="TextBox 8">
                <a:extLst>
                  <a:ext uri="{FF2B5EF4-FFF2-40B4-BE49-F238E27FC236}">
                    <a16:creationId xmlns:a16="http://schemas.microsoft.com/office/drawing/2014/main" id="{5EF1A445-9B75-F11A-8E3A-BCB952D4D1D3}"/>
                  </a:ext>
                </a:extLst>
              </p:cNvPr>
              <p:cNvSpPr txBox="1">
                <a:spLocks noRot="1" noChangeAspect="1" noMove="1" noResize="1" noEditPoints="1" noAdjustHandles="1" noChangeArrowheads="1" noChangeShapeType="1" noTextEdit="1"/>
              </p:cNvSpPr>
              <p:nvPr/>
            </p:nvSpPr>
            <p:spPr>
              <a:xfrm>
                <a:off x="1775736" y="5238012"/>
                <a:ext cx="6439795" cy="1067280"/>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839565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DC5320A-088B-712C-ECE9-B2BF63C5862A}"/>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1011E8E6-BAE2-12D4-C3E8-2A6711D967A4}"/>
              </a:ext>
            </a:extLst>
          </p:cNvPr>
          <p:cNvSpPr>
            <a:spLocks noGrp="1"/>
          </p:cNvSpPr>
          <p:nvPr>
            <p:ph type="title"/>
          </p:nvPr>
        </p:nvSpPr>
        <p:spPr/>
        <p:txBody>
          <a:bodyPr>
            <a:normAutofit fontScale="90000"/>
          </a:bodyPr>
          <a:lstStyle/>
          <a:p>
            <a:r>
              <a:rPr lang="en-US" dirty="0"/>
              <a:t>How to calculate technology substitutions?</a:t>
            </a:r>
          </a:p>
        </p:txBody>
      </p:sp>
      <p:sp>
        <p:nvSpPr>
          <p:cNvPr id="6" name="Rectangle 5">
            <a:extLst>
              <a:ext uri="{FF2B5EF4-FFF2-40B4-BE49-F238E27FC236}">
                <a16:creationId xmlns:a16="http://schemas.microsoft.com/office/drawing/2014/main" id="{834191A5-64DF-3754-8CC9-29AB262201FE}"/>
              </a:ext>
            </a:extLst>
          </p:cNvPr>
          <p:cNvSpPr/>
          <p:nvPr/>
        </p:nvSpPr>
        <p:spPr>
          <a:xfrm>
            <a:off x="0" y="0"/>
            <a:ext cx="2843213" cy="10288588"/>
          </a:xfrm>
          <a:prstGeom prst="rect">
            <a:avLst/>
          </a:prstGeom>
          <a:solidFill>
            <a:srgbClr val="009FE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312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094A790B-B482-B458-7D04-8018758E5821}"/>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a:xfrm>
            <a:off x="0" y="368499"/>
            <a:ext cx="9551988" cy="9551589"/>
          </a:xfrm>
        </p:spPr>
      </p:pic>
      <p:sp>
        <p:nvSpPr>
          <p:cNvPr id="8" name="Title 7">
            <a:extLst>
              <a:ext uri="{FF2B5EF4-FFF2-40B4-BE49-F238E27FC236}">
                <a16:creationId xmlns:a16="http://schemas.microsoft.com/office/drawing/2014/main" id="{DFB0FE68-D149-1E70-F2C2-083049E29F45}"/>
              </a:ext>
            </a:extLst>
          </p:cNvPr>
          <p:cNvSpPr>
            <a:spLocks noGrp="1"/>
          </p:cNvSpPr>
          <p:nvPr>
            <p:ph type="title"/>
          </p:nvPr>
        </p:nvSpPr>
        <p:spPr>
          <a:xfrm>
            <a:off x="686739" y="2448959"/>
            <a:ext cx="8178510" cy="2074522"/>
          </a:xfrm>
        </p:spPr>
        <p:txBody>
          <a:bodyPr>
            <a:normAutofit fontScale="90000"/>
          </a:bodyPr>
          <a:lstStyle/>
          <a:p>
            <a:r>
              <a:rPr lang="en-US" dirty="0"/>
              <a:t>Contents: Part 2</a:t>
            </a:r>
          </a:p>
        </p:txBody>
      </p:sp>
      <p:graphicFrame>
        <p:nvGraphicFramePr>
          <p:cNvPr id="12" name="Table 12">
            <a:extLst>
              <a:ext uri="{FF2B5EF4-FFF2-40B4-BE49-F238E27FC236}">
                <a16:creationId xmlns:a16="http://schemas.microsoft.com/office/drawing/2014/main" id="{227D5F50-2C5E-5FA6-3A51-FCBC4FC52D97}"/>
              </a:ext>
            </a:extLst>
          </p:cNvPr>
          <p:cNvGraphicFramePr>
            <a:graphicFrameLocks noGrp="1"/>
          </p:cNvGraphicFramePr>
          <p:nvPr>
            <p:extLst>
              <p:ext uri="{D42A27DB-BD31-4B8C-83A1-F6EECF244321}">
                <p14:modId xmlns:p14="http://schemas.microsoft.com/office/powerpoint/2010/main" val="3025350205"/>
              </p:ext>
            </p:extLst>
          </p:nvPr>
        </p:nvGraphicFramePr>
        <p:xfrm>
          <a:off x="10098155" y="1755270"/>
          <a:ext cx="6728793" cy="7528072"/>
        </p:xfrm>
        <a:graphic>
          <a:graphicData uri="http://schemas.openxmlformats.org/drawingml/2006/table">
            <a:tbl>
              <a:tblPr firstRow="1" bandRow="1">
                <a:tableStyleId>{5C22544A-7EE6-4342-B048-85BDC9FD1C3A}</a:tableStyleId>
              </a:tblPr>
              <a:tblGrid>
                <a:gridCol w="6728793">
                  <a:extLst>
                    <a:ext uri="{9D8B030D-6E8A-4147-A177-3AD203B41FA5}">
                      <a16:colId xmlns:a16="http://schemas.microsoft.com/office/drawing/2014/main" val="3173755790"/>
                    </a:ext>
                  </a:extLst>
                </a:gridCol>
              </a:tblGrid>
              <a:tr h="941009">
                <a:tc>
                  <a:txBody>
                    <a:bodyPr/>
                    <a:lstStyle/>
                    <a:p>
                      <a:pPr mar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1. What is learning-by-doing?</a:t>
                      </a:r>
                    </a:p>
                  </a:txBody>
                  <a:tcPr>
                    <a:lnL w="12700" cmpd="sng">
                      <a:noFill/>
                    </a:lnL>
                    <a:lnR w="12700" cmpd="sng">
                      <a:noFill/>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607631"/>
                  </a:ext>
                </a:extLst>
              </a:tr>
              <a:tr h="941009">
                <a:tc>
                  <a:txBody>
                    <a:bodyPr/>
                    <a:lstStyle/>
                    <a:p>
                      <a:pPr mar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2. How do we simulate learning-by-doing?</a:t>
                      </a:r>
                    </a:p>
                  </a:txBody>
                  <a:tcP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9241915"/>
                  </a:ext>
                </a:extLst>
              </a:tr>
              <a:tr h="941009">
                <a:tc>
                  <a:txBody>
                    <a:bodyPr/>
                    <a:lstStyle/>
                    <a:p>
                      <a:pPr mar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3. How does this affect consumer decisions?</a:t>
                      </a:r>
                    </a:p>
                  </a:txBody>
                  <a:tcP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3323806"/>
                  </a:ext>
                </a:extLst>
              </a:tr>
              <a:tr h="941009">
                <a:tc>
                  <a:txBody>
                    <a:bodyPr/>
                    <a:lstStyle/>
                    <a:p>
                      <a:pPr mar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4. A refresher on E3ME’s system of equations</a:t>
                      </a:r>
                    </a:p>
                  </a:txBody>
                  <a:tcP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0981964"/>
                  </a:ext>
                </a:extLst>
              </a:tr>
              <a:tr h="941009">
                <a:tc>
                  <a:txBody>
                    <a:bodyPr/>
                    <a:lstStyle/>
                    <a:p>
                      <a:pPr marL="0" lv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5. Where does FTT fit in?</a:t>
                      </a:r>
                    </a:p>
                  </a:txBody>
                  <a:tcP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688603"/>
                  </a:ext>
                </a:extLst>
              </a:tr>
              <a:tr h="941009">
                <a:tc>
                  <a:txBody>
                    <a:bodyPr/>
                    <a:lstStyle/>
                    <a:p>
                      <a:pPr mar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6. Integration of E3ME and FTT</a:t>
                      </a:r>
                    </a:p>
                  </a:txBody>
                  <a:tcP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9679537"/>
                  </a:ext>
                </a:extLst>
              </a:tr>
              <a:tr h="941009">
                <a:tc>
                  <a:txBody>
                    <a:bodyPr/>
                    <a:lstStyle/>
                    <a:p>
                      <a:pPr mar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7. Hands on session:</a:t>
                      </a:r>
                    </a:p>
                    <a:p>
                      <a:pPr marL="685800" lvl="1" indent="0" algn="l" defTabSz="1371600" rtl="0" eaLnBrk="1" latinLnBrk="0" hangingPunct="1">
                        <a:buFont typeface="+mj-lt"/>
                        <a:buNone/>
                      </a:pPr>
                      <a:r>
                        <a:rPr lang="en-US" sz="2400" b="0" i="0" kern="1200">
                          <a:solidFill>
                            <a:schemeClr val="tx1"/>
                          </a:solidFill>
                          <a:latin typeface="Arial" panose="020B0604020202020204" pitchFamily="34" charset="0"/>
                          <a:ea typeface="+mn-ea"/>
                          <a:cs typeface="Arial" panose="020B0604020202020204" pitchFamily="34" charset="0"/>
                        </a:rPr>
                        <a:t>Solving equations </a:t>
                      </a:r>
                      <a:r>
                        <a:rPr lang="en-US" sz="2400" b="0" i="0" kern="1200" dirty="0">
                          <a:solidFill>
                            <a:schemeClr val="tx1"/>
                          </a:solidFill>
                          <a:latin typeface="Arial" panose="020B0604020202020204" pitchFamily="34" charset="0"/>
                          <a:ea typeface="+mn-ea"/>
                          <a:cs typeface="Arial" panose="020B0604020202020204" pitchFamily="34" charset="0"/>
                        </a:rPr>
                        <a:t>using Gauss-Seidel</a:t>
                      </a:r>
                    </a:p>
                  </a:txBody>
                  <a:tcP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2126525"/>
                  </a:ext>
                </a:extLst>
              </a:tr>
              <a:tr h="941009">
                <a:tc>
                  <a:txBody>
                    <a:bodyPr/>
                    <a:lstStyle/>
                    <a:p>
                      <a:pPr marL="0" indent="0" algn="l" defTabSz="1371600" rtl="0" eaLnBrk="1" latinLnBrk="0" hangingPunct="1">
                        <a:buFont typeface="+mj-lt"/>
                        <a:buNone/>
                      </a:pPr>
                      <a:r>
                        <a:rPr lang="en-US" sz="2400" b="0" i="0" kern="1200" dirty="0">
                          <a:solidFill>
                            <a:schemeClr val="tx1"/>
                          </a:solidFill>
                          <a:latin typeface="Arial" panose="020B0604020202020204" pitchFamily="34" charset="0"/>
                          <a:ea typeface="+mn-ea"/>
                          <a:cs typeface="Arial" panose="020B0604020202020204" pitchFamily="34" charset="0"/>
                        </a:rPr>
                        <a:t>8. Summary</a:t>
                      </a:r>
                    </a:p>
                    <a:p>
                      <a:pPr marL="0" indent="0" algn="l" defTabSz="1371600" rtl="0" eaLnBrk="1" latinLnBrk="0" hangingPunct="1">
                        <a:buFont typeface="+mj-lt"/>
                        <a:buNone/>
                      </a:pPr>
                      <a:endParaRPr lang="en-US" sz="2400" b="0" i="0" kern="1200" dirty="0">
                        <a:solidFill>
                          <a:schemeClr val="tx1"/>
                        </a:solidFill>
                        <a:latin typeface="Arial" panose="020B0604020202020204" pitchFamily="34" charset="0"/>
                        <a:ea typeface="+mn-ea"/>
                        <a:cs typeface="Arial" panose="020B0604020202020204" pitchFamily="34" charset="0"/>
                      </a:endParaRPr>
                    </a:p>
                  </a:txBody>
                  <a:tcP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048738"/>
                  </a:ext>
                </a:extLst>
              </a:tr>
            </a:tbl>
          </a:graphicData>
        </a:graphic>
      </p:graphicFrame>
      <p:sp>
        <p:nvSpPr>
          <p:cNvPr id="5" name="TextBox 4">
            <a:extLst>
              <a:ext uri="{FF2B5EF4-FFF2-40B4-BE49-F238E27FC236}">
                <a16:creationId xmlns:a16="http://schemas.microsoft.com/office/drawing/2014/main" id="{592C3ADD-E8E2-B02F-03F7-A01C5FCE4E17}"/>
              </a:ext>
            </a:extLst>
          </p:cNvPr>
          <p:cNvSpPr txBox="1"/>
          <p:nvPr/>
        </p:nvSpPr>
        <p:spPr>
          <a:xfrm>
            <a:off x="686739" y="4523481"/>
            <a:ext cx="9201872" cy="3877985"/>
          </a:xfrm>
          <a:prstGeom prst="rect">
            <a:avLst/>
          </a:prstGeom>
          <a:noFill/>
        </p:spPr>
        <p:txBody>
          <a:bodyPr wrap="square">
            <a:spAutoFit/>
          </a:bodyPr>
          <a:lstStyle/>
          <a:p>
            <a:r>
              <a:rPr kumimoji="0" lang="en-US" sz="8200" b="0" i="0" u="none" strike="noStrike" kern="1200" cap="none" spc="30" normalizeH="0" baseline="0" noProof="0" dirty="0">
                <a:ln>
                  <a:noFill/>
                </a:ln>
                <a:solidFill>
                  <a:srgbClr val="FFFFFF"/>
                </a:solidFill>
                <a:effectLst/>
                <a:uLnTx/>
                <a:uFillTx/>
                <a:latin typeface="Kaleko 105 Round" panose="020B0503030000060004" pitchFamily="34" charset="77"/>
                <a:ea typeface="+mj-ea"/>
                <a:cs typeface="+mj-cs"/>
              </a:rPr>
              <a:t>Understanding important interactions</a:t>
            </a:r>
            <a:endParaRPr lang="en-GB" dirty="0"/>
          </a:p>
        </p:txBody>
      </p:sp>
    </p:spTree>
    <p:extLst>
      <p:ext uri="{BB962C8B-B14F-4D97-AF65-F5344CB8AC3E}">
        <p14:creationId xmlns:p14="http://schemas.microsoft.com/office/powerpoint/2010/main" val="1412869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How to calculate technology substitutions?</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421960" y="3192191"/>
            <a:ext cx="13358696" cy="2511924"/>
          </a:xfrm>
        </p:spPr>
        <p:txBody>
          <a:bodyPr>
            <a:normAutofit/>
          </a:bodyPr>
          <a:lstStyle/>
          <a:p>
            <a:pPr marL="342900" indent="-342900">
              <a:buFont typeface="Wingdings" panose="05000000000000000000" pitchFamily="2" charset="2"/>
              <a:buChar char="q"/>
            </a:pPr>
            <a:r>
              <a:rPr lang="en-GB" sz="2400" dirty="0"/>
              <a:t>To estimate the overall change in technology i due to breakdown replacements of i and j alone, we need to calculate the net flow between i and j:</a:t>
            </a:r>
          </a:p>
          <a:p>
            <a:endParaRPr lang="en-GB" sz="2400" dirty="0"/>
          </a:p>
          <a:p>
            <a:pPr marL="342900" indent="-342900">
              <a:buFont typeface="Wingdings" panose="05000000000000000000" pitchFamily="2" charset="2"/>
              <a:buChar char="q"/>
            </a:pPr>
            <a:endParaRPr lang="en-GB" sz="24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E0792FC-CC28-E01A-12C7-675A80832495}"/>
                  </a:ext>
                </a:extLst>
              </p:cNvPr>
              <p:cNvSpPr txBox="1"/>
              <p:nvPr/>
            </p:nvSpPr>
            <p:spPr>
              <a:xfrm>
                <a:off x="3360147" y="4448153"/>
                <a:ext cx="11567705" cy="624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solidFill>
                              <a:latin typeface="Cambria Math" panose="02040503050406030204" pitchFamily="18" charset="0"/>
                              <a:ea typeface="Cambria Math" panose="02040503050406030204" pitchFamily="18" charset="0"/>
                            </a:rPr>
                          </m:ctrlPr>
                        </m:sSubPr>
                        <m:e>
                          <m:r>
                            <m:rPr>
                              <m:sty m:val="p"/>
                            </m:rPr>
                            <a:rPr lang="en-GB" sz="3200" b="0" i="0" smtClean="0">
                              <a:solidFill>
                                <a:schemeClr val="bg2"/>
                              </a:solidFill>
                              <a:latin typeface="Cambria Math" panose="02040503050406030204" pitchFamily="18" charset="0"/>
                              <a:ea typeface="Cambria Math" panose="02040503050406030204" pitchFamily="18" charset="0"/>
                            </a:rPr>
                            <m:t>Δ</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𝑁</m:t>
                              </m:r>
                            </m:e>
                            <m:sub>
                              <m:r>
                                <a:rPr lang="en-GB" sz="3200" b="0" i="1" smtClean="0">
                                  <a:solidFill>
                                    <a:schemeClr val="bg2"/>
                                  </a:solidFill>
                                  <a:latin typeface="Cambria Math" panose="02040503050406030204" pitchFamily="18" charset="0"/>
                                  <a:ea typeface="Cambria Math" panose="02040503050406030204" pitchFamily="18" charset="0"/>
                                </a:rPr>
                                <m:t>𝑖𝑗</m:t>
                              </m:r>
                            </m:sub>
                          </m:sSub>
                          <m:r>
                            <a:rPr lang="en-GB" sz="3200" b="0" i="1" smtClean="0">
                              <a:solidFill>
                                <a:schemeClr val="bg2"/>
                              </a:solidFill>
                              <a:latin typeface="Cambria Math" panose="02040503050406030204" pitchFamily="18" charset="0"/>
                              <a:ea typeface="Cambria Math" panose="02040503050406030204" pitchFamily="18" charset="0"/>
                            </a:rPr>
                            <m:t>=</m:t>
                          </m:r>
                          <m:r>
                            <a:rPr lang="en-GB" sz="3200">
                              <a:solidFill>
                                <a:schemeClr val="bg2"/>
                              </a:solidFill>
                              <a:latin typeface="Cambria Math" panose="02040503050406030204" pitchFamily="18" charset="0"/>
                              <a:ea typeface="Cambria Math" panose="02040503050406030204" pitchFamily="18" charset="0"/>
                            </a:rPr>
                            <m:t>∆</m:t>
                          </m:r>
                          <m:r>
                            <m:rPr>
                              <m:sty m:val="p"/>
                            </m:rPr>
                            <a:rPr lang="en-GB" sz="3200" b="0" i="0" smtClean="0">
                              <a:solidFill>
                                <a:schemeClr val="bg2"/>
                              </a:solidFill>
                              <a:latin typeface="Cambria Math" panose="02040503050406030204" pitchFamily="18" charset="0"/>
                              <a:ea typeface="Cambria Math" panose="02040503050406030204" pitchFamily="18" charset="0"/>
                            </a:rPr>
                            <m:t>N</m:t>
                          </m:r>
                        </m:e>
                        <m:sub>
                          <m:r>
                            <a:rPr lang="en-GB" sz="3200" b="0" i="1" smtClean="0">
                              <a:solidFill>
                                <a:schemeClr val="bg2"/>
                              </a:solidFill>
                              <a:latin typeface="Cambria Math" panose="02040503050406030204" pitchFamily="18" charset="0"/>
                              <a:ea typeface="Cambria Math" panose="02040503050406030204" pitchFamily="18" charset="0"/>
                            </a:rPr>
                            <m:t>𝑗</m:t>
                          </m:r>
                          <m:r>
                            <a:rPr lang="en-GB" sz="3200" b="0" i="1" smtClean="0">
                              <a:solidFill>
                                <a:schemeClr val="bg2"/>
                              </a:solidFill>
                              <a:latin typeface="Cambria Math" panose="02040503050406030204" pitchFamily="18" charset="0"/>
                              <a:ea typeface="Cambria Math" panose="02040503050406030204" pitchFamily="18" charset="0"/>
                            </a:rPr>
                            <m:t>→</m:t>
                          </m:r>
                          <m:r>
                            <a:rPr lang="en-GB" sz="3200">
                              <a:solidFill>
                                <a:schemeClr val="bg2"/>
                              </a:solidFill>
                              <a:latin typeface="Cambria Math" panose="02040503050406030204" pitchFamily="18" charset="0"/>
                              <a:ea typeface="Cambria Math" panose="02040503050406030204" pitchFamily="18" charset="0"/>
                            </a:rPr>
                            <m:t>𝑖</m:t>
                          </m:r>
                        </m:sub>
                      </m:sSub>
                      <m:r>
                        <a:rPr lang="en-GB" sz="3200" b="0" i="1" smtClean="0">
                          <a:solidFill>
                            <a:schemeClr val="bg2"/>
                          </a:solidFill>
                          <a:latin typeface="Cambria Math" panose="02040503050406030204" pitchFamily="18" charset="0"/>
                          <a:ea typeface="Cambria Math" panose="02040503050406030204" pitchFamily="18" charset="0"/>
                        </a:rPr>
                        <m:t>−</m:t>
                      </m:r>
                      <m:r>
                        <m:rPr>
                          <m:sty m:val="p"/>
                        </m:rPr>
                        <a:rPr lang="en-GB" sz="3200" b="0" i="0" smtClean="0">
                          <a:solidFill>
                            <a:schemeClr val="bg2"/>
                          </a:solidFill>
                          <a:latin typeface="Cambria Math" panose="02040503050406030204" pitchFamily="18" charset="0"/>
                          <a:ea typeface="Cambria Math" panose="02040503050406030204" pitchFamily="18" charset="0"/>
                        </a:rPr>
                        <m:t>Δ</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𝑁</m:t>
                          </m:r>
                        </m:e>
                        <m:sub>
                          <m:r>
                            <a:rPr lang="en-GB" sz="3200" b="0" i="1" smtClean="0">
                              <a:solidFill>
                                <a:schemeClr val="bg2"/>
                              </a:solidFill>
                              <a:latin typeface="Cambria Math" panose="02040503050406030204" pitchFamily="18" charset="0"/>
                              <a:ea typeface="Cambria Math" panose="02040503050406030204" pitchFamily="18" charset="0"/>
                            </a:rPr>
                            <m:t>𝑖</m:t>
                          </m:r>
                          <m:r>
                            <a:rPr lang="en-GB" sz="3200" b="0" i="1" smtClean="0">
                              <a:solidFill>
                                <a:schemeClr val="bg2"/>
                              </a:solidFill>
                              <a:latin typeface="Cambria Math" panose="02040503050406030204" pitchFamily="18" charset="0"/>
                              <a:ea typeface="Cambria Math" panose="02040503050406030204" pitchFamily="18" charset="0"/>
                            </a:rPr>
                            <m:t>→</m:t>
                          </m:r>
                          <m:r>
                            <m:rPr>
                              <m:sty m:val="p"/>
                            </m:rPr>
                            <a:rPr lang="en-GB" sz="3200" b="0" i="1" smtClean="0">
                              <a:solidFill>
                                <a:schemeClr val="bg2"/>
                              </a:solidFill>
                              <a:latin typeface="Cambria Math" panose="02040503050406030204" pitchFamily="18" charset="0"/>
                              <a:ea typeface="Cambria Math" panose="02040503050406030204" pitchFamily="18" charset="0"/>
                            </a:rPr>
                            <m:t>j</m:t>
                          </m:r>
                        </m:sub>
                      </m:sSub>
                      <m:r>
                        <a:rPr lang="en-GB" sz="3200" b="0" i="1" smtClean="0">
                          <a:solidFill>
                            <a:schemeClr val="bg2"/>
                          </a:solidFill>
                          <a:latin typeface="Cambria Math" panose="02040503050406030204" pitchFamily="18" charset="0"/>
                          <a:ea typeface="Cambria Math" panose="02040503050406030204" pitchFamily="18" charset="0"/>
                        </a:rPr>
                        <m:t> </m:t>
                      </m:r>
                    </m:oMath>
                  </m:oMathPara>
                </a14:m>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7E0792FC-CC28-E01A-12C7-675A80832495}"/>
                  </a:ext>
                </a:extLst>
              </p:cNvPr>
              <p:cNvSpPr txBox="1">
                <a:spLocks noRot="1" noChangeAspect="1" noMove="1" noResize="1" noEditPoints="1" noAdjustHandles="1" noChangeArrowheads="1" noChangeShapeType="1" noTextEdit="1"/>
              </p:cNvSpPr>
              <p:nvPr/>
            </p:nvSpPr>
            <p:spPr>
              <a:xfrm>
                <a:off x="3360147" y="4448153"/>
                <a:ext cx="11567705" cy="624338"/>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B1E8E2-87E0-8CAB-48DA-CCD09BCD3DFE}"/>
                  </a:ext>
                </a:extLst>
              </p:cNvPr>
              <p:cNvSpPr txBox="1"/>
              <p:nvPr/>
            </p:nvSpPr>
            <p:spPr>
              <a:xfrm>
                <a:off x="3360146" y="5666042"/>
                <a:ext cx="11567705" cy="12003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3200" smtClean="0">
                          <a:solidFill>
                            <a:schemeClr val="bg2"/>
                          </a:solidFill>
                          <a:latin typeface="Cambria Math" panose="02040503050406030204" pitchFamily="18" charset="0"/>
                          <a:ea typeface="Cambria Math" panose="02040503050406030204" pitchFamily="18" charset="0"/>
                        </a:rPr>
                        <m:t>Δ</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𝑁</m:t>
                          </m:r>
                        </m:e>
                        <m:sub>
                          <m:r>
                            <a:rPr lang="en-GB" sz="3200" i="1">
                              <a:solidFill>
                                <a:schemeClr val="bg2"/>
                              </a:solidFill>
                              <a:latin typeface="Cambria Math" panose="02040503050406030204" pitchFamily="18" charset="0"/>
                              <a:ea typeface="Cambria Math" panose="02040503050406030204" pitchFamily="18" charset="0"/>
                            </a:rPr>
                            <m:t>𝑖𝑗</m:t>
                          </m:r>
                        </m:sub>
                      </m:sSub>
                      <m:r>
                        <a:rPr lang="en-GB" sz="3200" i="1">
                          <a:solidFill>
                            <a:schemeClr val="bg2"/>
                          </a:solidFill>
                          <a:latin typeface="Cambria Math" panose="02040503050406030204" pitchFamily="18" charset="0"/>
                          <a:ea typeface="Cambria Math" panose="02040503050406030204" pitchFamily="18" charset="0"/>
                        </a:rPr>
                        <m:t>=</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m:t>
                          </m:r>
                        </m:sub>
                      </m:sSub>
                      <m:r>
                        <m:rPr>
                          <m:nor/>
                        </m:rPr>
                        <a:rPr lang="en-GB" sz="3200" dirty="0">
                          <a:solidFill>
                            <a:schemeClr val="bg2"/>
                          </a:solidFill>
                          <a:latin typeface="Cambria Math" panose="02040503050406030204" pitchFamily="18" charset="0"/>
                          <a:ea typeface="Cambria Math" panose="02040503050406030204" pitchFamily="18" charset="0"/>
                        </a:rPr>
                        <m:t> </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𝐹</m:t>
                          </m:r>
                        </m:e>
                        <m:sub>
                          <m:r>
                            <a:rPr lang="en-GB" sz="3200" i="1">
                              <a:solidFill>
                                <a:schemeClr val="bg2"/>
                              </a:solidFill>
                              <a:latin typeface="Cambria Math" panose="02040503050406030204" pitchFamily="18" charset="0"/>
                              <a:ea typeface="Cambria Math" panose="02040503050406030204" pitchFamily="18" charset="0"/>
                            </a:rPr>
                            <m:t>𝑖𝑗</m:t>
                          </m:r>
                        </m:sub>
                      </m:sSub>
                      <m:d>
                        <m:dPr>
                          <m:ctrlPr>
                            <a:rPr lang="en-GB" sz="3200" i="1">
                              <a:solidFill>
                                <a:schemeClr val="bg2"/>
                              </a:solidFill>
                              <a:latin typeface="Cambria Math" panose="02040503050406030204" pitchFamily="18" charset="0"/>
                              <a:ea typeface="Cambria Math" panose="02040503050406030204" pitchFamily="18" charset="0"/>
                            </a:rPr>
                          </m:ctrlPr>
                        </m:dPr>
                        <m:e>
                          <m:r>
                            <a:rPr lang="el-GR" sz="3200" i="1">
                              <a:solidFill>
                                <a:schemeClr val="bg2"/>
                              </a:solidFill>
                              <a:latin typeface="Cambria Math" panose="02040503050406030204" pitchFamily="18" charset="0"/>
                              <a:ea typeface="Cambria Math" panose="02040503050406030204" pitchFamily="18" charset="0"/>
                            </a:rPr>
                            <m:t>𝛥</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𝐶</m:t>
                              </m:r>
                            </m:e>
                            <m:sub>
                              <m:r>
                                <a:rPr lang="en-GB" sz="3200" i="1">
                                  <a:solidFill>
                                    <a:schemeClr val="bg2"/>
                                  </a:solidFill>
                                  <a:latin typeface="Cambria Math" panose="02040503050406030204" pitchFamily="18" charset="0"/>
                                  <a:ea typeface="Cambria Math" panose="02040503050406030204" pitchFamily="18" charset="0"/>
                                </a:rPr>
                                <m:t>𝑖𝑗</m:t>
                              </m:r>
                            </m:sub>
                          </m:sSub>
                        </m:e>
                      </m:d>
                      <m:f>
                        <m:fPr>
                          <m:ctrlPr>
                            <a:rPr lang="en-GB" sz="3200" i="1">
                              <a:solidFill>
                                <a:schemeClr val="bg2"/>
                              </a:solidFill>
                              <a:latin typeface="Cambria Math" panose="02040503050406030204" pitchFamily="18" charset="0"/>
                              <a:ea typeface="Cambria Math" panose="02040503050406030204" pitchFamily="18" charset="0"/>
                            </a:rPr>
                          </m:ctrlPr>
                        </m:fPr>
                        <m:num>
                          <m:sSub>
                            <m:sSubPr>
                              <m:ctrlPr>
                                <a:rPr lang="en-GB" sz="3200" i="1">
                                  <a:solidFill>
                                    <a:schemeClr val="bg2"/>
                                  </a:solidFill>
                                  <a:latin typeface="Cambria Math" panose="02040503050406030204" pitchFamily="18" charset="0"/>
                                  <a:ea typeface="Cambria Math" panose="02040503050406030204" pitchFamily="18" charset="0"/>
                                </a:rPr>
                              </m:ctrlPr>
                            </m:sSubPr>
                            <m:e>
                              <m:acc>
                                <m:accPr>
                                  <m:chr m:val="̅"/>
                                  <m:ctrlPr>
                                    <a:rPr lang="en-GB" sz="3200" i="1">
                                      <a:solidFill>
                                        <a:schemeClr val="bg2"/>
                                      </a:solidFill>
                                      <a:latin typeface="Cambria Math" panose="02040503050406030204" pitchFamily="18" charset="0"/>
                                      <a:ea typeface="Cambria Math" panose="02040503050406030204" pitchFamily="18" charset="0"/>
                                    </a:rPr>
                                  </m:ctrlPr>
                                </m:accPr>
                                <m:e>
                                  <m:r>
                                    <a:rPr lang="en-GB" sz="3200" i="1">
                                      <a:solidFill>
                                        <a:schemeClr val="bg2"/>
                                      </a:solidFill>
                                      <a:latin typeface="Cambria Math" panose="02040503050406030204" pitchFamily="18" charset="0"/>
                                      <a:ea typeface="Cambria Math" panose="02040503050406030204" pitchFamily="18" charset="0"/>
                                    </a:rPr>
                                    <m:t>𝑡</m:t>
                                  </m:r>
                                </m:e>
                              </m:acc>
                              <m:r>
                                <a:rPr lang="en-GB" sz="3200" b="0" i="1" smtClean="0">
                                  <a:solidFill>
                                    <a:schemeClr val="bg2"/>
                                  </a:solidFill>
                                  <a:latin typeface="Cambria Math" panose="02040503050406030204" pitchFamily="18" charset="0"/>
                                  <a:ea typeface="Cambria Math" panose="02040503050406030204" pitchFamily="18" charset="0"/>
                                </a:rPr>
                                <m:t> </m:t>
                              </m:r>
                              <m:r>
                                <a:rPr lang="en-GB" sz="3200" i="1">
                                  <a:solidFill>
                                    <a:schemeClr val="bg2"/>
                                  </a:solidFill>
                                  <a:latin typeface="Cambria Math" panose="02040503050406030204" pitchFamily="18" charset="0"/>
                                  <a:ea typeface="Cambria Math" panose="02040503050406030204" pitchFamily="18" charset="0"/>
                                </a:rPr>
                                <m:t>𝑁</m:t>
                              </m:r>
                            </m:e>
                            <m:sub>
                              <m:r>
                                <a:rPr lang="en-GB" sz="3200" i="1">
                                  <a:solidFill>
                                    <a:schemeClr val="bg2"/>
                                  </a:solidFill>
                                  <a:latin typeface="Cambria Math" panose="02040503050406030204" pitchFamily="18" charset="0"/>
                                  <a:ea typeface="Cambria Math" panose="02040503050406030204" pitchFamily="18" charset="0"/>
                                </a:rPr>
                                <m:t>𝑗</m:t>
                              </m:r>
                            </m:sub>
                          </m:sSub>
                        </m:num>
                        <m:den>
                          <m:sSub>
                            <m:sSubPr>
                              <m:ctrlPr>
                                <a:rPr lang="en-GB" sz="3200" i="1">
                                  <a:solidFill>
                                    <a:schemeClr val="bg2"/>
                                  </a:solidFill>
                                  <a:latin typeface="Cambria Math" panose="02040503050406030204" pitchFamily="18" charset="0"/>
                                  <a:ea typeface="Cambria Math" panose="02040503050406030204" pitchFamily="18" charset="0"/>
                                </a:rPr>
                              </m:ctrlPr>
                            </m:sSubPr>
                            <m:e>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𝑡</m:t>
                                  </m:r>
                                </m:e>
                                <m:sub>
                                  <m:r>
                                    <a:rPr lang="en-GB" sz="3200" b="0" i="1" smtClean="0">
                                      <a:solidFill>
                                        <a:schemeClr val="bg2"/>
                                      </a:solidFill>
                                      <a:latin typeface="Cambria Math" panose="02040503050406030204" pitchFamily="18" charset="0"/>
                                      <a:ea typeface="Cambria Math" panose="02040503050406030204" pitchFamily="18" charset="0"/>
                                    </a:rPr>
                                    <m:t>𝑖</m:t>
                                  </m:r>
                                </m:sub>
                              </m:sSub>
                              <m:r>
                                <a:rPr lang="en-GB" sz="3200" i="1">
                                  <a:solidFill>
                                    <a:schemeClr val="bg2"/>
                                  </a:solidFill>
                                  <a:latin typeface="Cambria Math" panose="02040503050406030204" pitchFamily="18" charset="0"/>
                                  <a:ea typeface="Cambria Math" panose="02040503050406030204" pitchFamily="18" charset="0"/>
                                </a:rPr>
                                <m:t>𝜏</m:t>
                              </m:r>
                            </m:e>
                            <m:sub>
                              <m:r>
                                <a:rPr lang="en-GB" sz="3200" i="1">
                                  <a:solidFill>
                                    <a:schemeClr val="bg2"/>
                                  </a:solidFill>
                                  <a:latin typeface="Cambria Math" panose="02040503050406030204" pitchFamily="18" charset="0"/>
                                  <a:ea typeface="Cambria Math" panose="02040503050406030204" pitchFamily="18" charset="0"/>
                                </a:rPr>
                                <m:t>𝑗</m:t>
                              </m:r>
                            </m:sub>
                          </m:sSub>
                        </m:den>
                      </m:f>
                      <m:r>
                        <m:rPr>
                          <m:sty m:val="p"/>
                        </m:rPr>
                        <a:rPr lang="en-GB" sz="3200">
                          <a:solidFill>
                            <a:schemeClr val="bg2"/>
                          </a:solidFill>
                          <a:latin typeface="Cambria Math" panose="02040503050406030204" pitchFamily="18" charset="0"/>
                          <a:ea typeface="Cambria Math" panose="02040503050406030204" pitchFamily="18" charset="0"/>
                        </a:rPr>
                        <m:t>Δ</m:t>
                      </m:r>
                      <m:r>
                        <a:rPr lang="en-GB" sz="3200" i="1">
                          <a:solidFill>
                            <a:schemeClr val="bg2"/>
                          </a:solidFill>
                          <a:latin typeface="Cambria Math" panose="02040503050406030204" pitchFamily="18" charset="0"/>
                          <a:ea typeface="Cambria Math" panose="02040503050406030204" pitchFamily="18" charset="0"/>
                        </a:rPr>
                        <m:t>𝑡</m:t>
                      </m:r>
                      <m:r>
                        <a:rPr lang="en-GB" sz="3200" i="1">
                          <a:solidFill>
                            <a:schemeClr val="bg2"/>
                          </a:solidFill>
                          <a:latin typeface="Cambria Math" panose="02040503050406030204" pitchFamily="18" charset="0"/>
                          <a:ea typeface="Cambria Math" panose="02040503050406030204" pitchFamily="18" charset="0"/>
                        </a:rPr>
                        <m:t>−</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b="0" i="1" smtClean="0">
                              <a:solidFill>
                                <a:schemeClr val="bg2"/>
                              </a:solidFill>
                              <a:latin typeface="Cambria Math" panose="02040503050406030204" pitchFamily="18" charset="0"/>
                              <a:ea typeface="Cambria Math" panose="02040503050406030204" pitchFamily="18" charset="0"/>
                            </a:rPr>
                            <m:t>𝑗</m:t>
                          </m:r>
                        </m:sub>
                      </m:sSub>
                      <m:r>
                        <m:rPr>
                          <m:nor/>
                        </m:rPr>
                        <a:rPr lang="en-GB" sz="3200" dirty="0">
                          <a:solidFill>
                            <a:schemeClr val="bg2"/>
                          </a:solidFill>
                          <a:latin typeface="Cambria Math" panose="02040503050406030204" pitchFamily="18" charset="0"/>
                          <a:ea typeface="Cambria Math" panose="02040503050406030204" pitchFamily="18" charset="0"/>
                        </a:rPr>
                        <m:t> </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𝐹</m:t>
                          </m:r>
                        </m:e>
                        <m:sub>
                          <m:r>
                            <a:rPr lang="en-GB" sz="3200" i="1">
                              <a:solidFill>
                                <a:schemeClr val="bg2"/>
                              </a:solidFill>
                              <a:latin typeface="Cambria Math" panose="02040503050406030204" pitchFamily="18" charset="0"/>
                              <a:ea typeface="Cambria Math" panose="02040503050406030204" pitchFamily="18" charset="0"/>
                            </a:rPr>
                            <m:t>𝑗</m:t>
                          </m:r>
                          <m:r>
                            <a:rPr lang="en-GB" sz="3200" b="0" i="1" smtClean="0">
                              <a:solidFill>
                                <a:schemeClr val="bg2"/>
                              </a:solidFill>
                              <a:latin typeface="Cambria Math" panose="02040503050406030204" pitchFamily="18" charset="0"/>
                              <a:ea typeface="Cambria Math" panose="02040503050406030204" pitchFamily="18" charset="0"/>
                            </a:rPr>
                            <m:t>𝑖</m:t>
                          </m:r>
                        </m:sub>
                      </m:sSub>
                      <m:r>
                        <a:rPr lang="en-GB" sz="3200" i="1">
                          <a:solidFill>
                            <a:schemeClr val="bg2"/>
                          </a:solidFill>
                          <a:latin typeface="Cambria Math" panose="02040503050406030204" pitchFamily="18" charset="0"/>
                          <a:ea typeface="Cambria Math" panose="02040503050406030204" pitchFamily="18" charset="0"/>
                        </a:rPr>
                        <m:t>(</m:t>
                      </m:r>
                      <m:r>
                        <a:rPr lang="el-GR" sz="3200" i="1">
                          <a:solidFill>
                            <a:schemeClr val="bg2"/>
                          </a:solidFill>
                          <a:latin typeface="Cambria Math" panose="02040503050406030204" pitchFamily="18" charset="0"/>
                          <a:ea typeface="Cambria Math" panose="02040503050406030204" pitchFamily="18" charset="0"/>
                        </a:rPr>
                        <m:t>𝛥</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𝐶</m:t>
                          </m:r>
                        </m:e>
                        <m:sub>
                          <m:r>
                            <a:rPr lang="en-GB" sz="3200" i="1">
                              <a:solidFill>
                                <a:schemeClr val="bg2"/>
                              </a:solidFill>
                              <a:latin typeface="Cambria Math" panose="02040503050406030204" pitchFamily="18" charset="0"/>
                              <a:ea typeface="Cambria Math" panose="02040503050406030204" pitchFamily="18" charset="0"/>
                            </a:rPr>
                            <m:t>𝑖𝑗</m:t>
                          </m:r>
                        </m:sub>
                      </m:sSub>
                      <m:r>
                        <a:rPr lang="en-GB" sz="3200" i="1">
                          <a:solidFill>
                            <a:schemeClr val="bg2"/>
                          </a:solidFill>
                          <a:latin typeface="Cambria Math" panose="02040503050406030204" pitchFamily="18" charset="0"/>
                          <a:ea typeface="Cambria Math" panose="02040503050406030204" pitchFamily="18" charset="0"/>
                        </a:rPr>
                        <m:t>)</m:t>
                      </m:r>
                      <m:f>
                        <m:fPr>
                          <m:ctrlPr>
                            <a:rPr lang="en-GB" sz="3200" i="1">
                              <a:solidFill>
                                <a:schemeClr val="bg2"/>
                              </a:solidFill>
                              <a:latin typeface="Cambria Math" panose="02040503050406030204" pitchFamily="18" charset="0"/>
                              <a:ea typeface="Cambria Math" panose="02040503050406030204" pitchFamily="18" charset="0"/>
                            </a:rPr>
                          </m:ctrlPr>
                        </m:fPr>
                        <m:num>
                          <m:acc>
                            <m:accPr>
                              <m:chr m:val="̅"/>
                              <m:ctrlPr>
                                <a:rPr lang="en-GB" sz="3200" i="1">
                                  <a:solidFill>
                                    <a:schemeClr val="bg2"/>
                                  </a:solidFill>
                                  <a:latin typeface="Cambria Math" panose="02040503050406030204" pitchFamily="18" charset="0"/>
                                  <a:ea typeface="Cambria Math" panose="02040503050406030204" pitchFamily="18" charset="0"/>
                                </a:rPr>
                              </m:ctrlPr>
                            </m:accPr>
                            <m:e>
                              <m:r>
                                <a:rPr lang="en-GB" sz="3200" i="1">
                                  <a:solidFill>
                                    <a:schemeClr val="bg2"/>
                                  </a:solidFill>
                                  <a:latin typeface="Cambria Math" panose="02040503050406030204" pitchFamily="18" charset="0"/>
                                  <a:ea typeface="Cambria Math" panose="02040503050406030204" pitchFamily="18" charset="0"/>
                                </a:rPr>
                                <m:t>𝑡</m:t>
                              </m:r>
                            </m:e>
                          </m:acc>
                          <m:r>
                            <a:rPr lang="en-GB" sz="3200" b="0" i="1" smtClean="0">
                              <a:solidFill>
                                <a:schemeClr val="bg2"/>
                              </a:solidFill>
                              <a:latin typeface="Cambria Math" panose="02040503050406030204" pitchFamily="18" charset="0"/>
                              <a:ea typeface="Cambria Math" panose="02040503050406030204" pitchFamily="18" charset="0"/>
                            </a:rPr>
                            <m:t> </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𝑁</m:t>
                              </m:r>
                            </m:e>
                            <m:sub>
                              <m:r>
                                <a:rPr lang="en-GB" sz="3200" b="0" i="1" smtClean="0">
                                  <a:solidFill>
                                    <a:schemeClr val="bg2"/>
                                  </a:solidFill>
                                  <a:latin typeface="Cambria Math" panose="02040503050406030204" pitchFamily="18" charset="0"/>
                                  <a:ea typeface="Cambria Math" panose="02040503050406030204" pitchFamily="18" charset="0"/>
                                </a:rPr>
                                <m:t>𝑖</m:t>
                              </m:r>
                            </m:sub>
                          </m:sSub>
                        </m:num>
                        <m:den>
                          <m:sSub>
                            <m:sSubPr>
                              <m:ctrlPr>
                                <a:rPr lang="en-GB" sz="3200" i="1">
                                  <a:solidFill>
                                    <a:schemeClr val="bg2"/>
                                  </a:solidFill>
                                  <a:latin typeface="Cambria Math" panose="02040503050406030204" pitchFamily="18" charset="0"/>
                                  <a:ea typeface="Cambria Math" panose="02040503050406030204" pitchFamily="18" charset="0"/>
                                </a:rPr>
                              </m:ctrlPr>
                            </m:sSubPr>
                            <m:e>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𝑡</m:t>
                                  </m:r>
                                </m:e>
                                <m:sub>
                                  <m:r>
                                    <a:rPr lang="en-GB" sz="3200" b="0" i="1" smtClean="0">
                                      <a:solidFill>
                                        <a:schemeClr val="bg2"/>
                                      </a:solidFill>
                                      <a:latin typeface="Cambria Math" panose="02040503050406030204" pitchFamily="18" charset="0"/>
                                      <a:ea typeface="Cambria Math" panose="02040503050406030204" pitchFamily="18" charset="0"/>
                                    </a:rPr>
                                    <m:t>𝑖</m:t>
                                  </m:r>
                                </m:sub>
                              </m:sSub>
                              <m:r>
                                <a:rPr lang="en-GB" sz="3200" i="1">
                                  <a:solidFill>
                                    <a:schemeClr val="bg2"/>
                                  </a:solidFill>
                                  <a:latin typeface="Cambria Math" panose="02040503050406030204" pitchFamily="18" charset="0"/>
                                  <a:ea typeface="Cambria Math" panose="02040503050406030204" pitchFamily="18" charset="0"/>
                                </a:rPr>
                                <m:t>𝜏</m:t>
                              </m:r>
                            </m:e>
                            <m:sub>
                              <m:r>
                                <a:rPr lang="en-GB" sz="3200" b="0" i="1" smtClean="0">
                                  <a:solidFill>
                                    <a:schemeClr val="bg2"/>
                                  </a:solidFill>
                                  <a:latin typeface="Cambria Math" panose="02040503050406030204" pitchFamily="18" charset="0"/>
                                  <a:ea typeface="Cambria Math" panose="02040503050406030204" pitchFamily="18" charset="0"/>
                                </a:rPr>
                                <m:t>𝑖</m:t>
                              </m:r>
                            </m:sub>
                          </m:sSub>
                        </m:den>
                      </m:f>
                      <m:r>
                        <m:rPr>
                          <m:sty m:val="p"/>
                        </m:rPr>
                        <a:rPr lang="en-GB" sz="3200">
                          <a:solidFill>
                            <a:schemeClr val="bg2"/>
                          </a:solidFill>
                          <a:latin typeface="Cambria Math" panose="02040503050406030204" pitchFamily="18" charset="0"/>
                          <a:ea typeface="Cambria Math" panose="02040503050406030204" pitchFamily="18" charset="0"/>
                        </a:rPr>
                        <m:t>Δ</m:t>
                      </m:r>
                      <m:r>
                        <a:rPr lang="en-GB" sz="3200" i="1">
                          <a:solidFill>
                            <a:schemeClr val="bg2"/>
                          </a:solidFill>
                          <a:latin typeface="Cambria Math" panose="02040503050406030204" pitchFamily="18" charset="0"/>
                          <a:ea typeface="Cambria Math" panose="02040503050406030204" pitchFamily="18" charset="0"/>
                        </a:rPr>
                        <m:t>𝑡</m:t>
                      </m:r>
                    </m:oMath>
                  </m:oMathPara>
                </a14:m>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BEB1E8E2-87E0-8CAB-48DA-CCD09BCD3DFE}"/>
                  </a:ext>
                </a:extLst>
              </p:cNvPr>
              <p:cNvSpPr txBox="1">
                <a:spLocks noRot="1" noChangeAspect="1" noMove="1" noResize="1" noEditPoints="1" noAdjustHandles="1" noChangeArrowheads="1" noChangeShapeType="1" noTextEdit="1"/>
              </p:cNvSpPr>
              <p:nvPr/>
            </p:nvSpPr>
            <p:spPr>
              <a:xfrm>
                <a:off x="3360146" y="5666042"/>
                <a:ext cx="11567705" cy="1200393"/>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811700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How to calculate technology substitutions?</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421960" y="3192191"/>
            <a:ext cx="13358696" cy="2511924"/>
          </a:xfrm>
        </p:spPr>
        <p:txBody>
          <a:bodyPr>
            <a:normAutofit/>
          </a:bodyPr>
          <a:lstStyle/>
          <a:p>
            <a:pPr marL="342900" indent="-342900">
              <a:buFont typeface="Wingdings" panose="05000000000000000000" pitchFamily="2" charset="2"/>
              <a:buChar char="q"/>
            </a:pPr>
            <a:r>
              <a:rPr lang="en-GB" sz="2400" dirty="0"/>
              <a:t>To estimate the overall change in technology i due to breakdown replacements of i and j alone, we need to calculate the net flow between i and j:</a:t>
            </a:r>
          </a:p>
          <a:p>
            <a:endParaRPr lang="en-GB" sz="2400" dirty="0"/>
          </a:p>
          <a:p>
            <a:pPr marL="342900" indent="-342900">
              <a:buFont typeface="Wingdings" panose="05000000000000000000" pitchFamily="2" charset="2"/>
              <a:buChar char="q"/>
            </a:pPr>
            <a:endParaRPr lang="en-GB" sz="24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E0792FC-CC28-E01A-12C7-675A80832495}"/>
                  </a:ext>
                </a:extLst>
              </p:cNvPr>
              <p:cNvSpPr txBox="1"/>
              <p:nvPr/>
            </p:nvSpPr>
            <p:spPr>
              <a:xfrm>
                <a:off x="3360147" y="4448153"/>
                <a:ext cx="11567705" cy="624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𝛥</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𝑆</m:t>
                              </m:r>
                            </m:e>
                            <m:sub>
                              <m:r>
                                <a:rPr lang="en-GB" sz="3200" b="0" i="1" smtClean="0">
                                  <a:solidFill>
                                    <a:schemeClr val="bg2"/>
                                  </a:solidFill>
                                  <a:latin typeface="Cambria Math" panose="02040503050406030204" pitchFamily="18" charset="0"/>
                                  <a:ea typeface="Cambria Math" panose="02040503050406030204" pitchFamily="18" charset="0"/>
                                </a:rPr>
                                <m:t>𝑖𝑗</m:t>
                              </m:r>
                            </m:sub>
                          </m:sSub>
                          <m:r>
                            <a:rPr lang="en-GB" sz="3200" b="0" i="1" smtClean="0">
                              <a:solidFill>
                                <a:schemeClr val="bg2"/>
                              </a:solidFill>
                              <a:latin typeface="Cambria Math" panose="02040503050406030204" pitchFamily="18" charset="0"/>
                              <a:ea typeface="Cambria Math" panose="02040503050406030204" pitchFamily="18" charset="0"/>
                            </a:rPr>
                            <m:t>=</m:t>
                          </m:r>
                          <m:r>
                            <a:rPr lang="en-GB" sz="3200" i="1">
                              <a:solidFill>
                                <a:schemeClr val="bg2"/>
                              </a:solidFill>
                              <a:latin typeface="Cambria Math" panose="02040503050406030204" pitchFamily="18" charset="0"/>
                              <a:ea typeface="Cambria Math" panose="02040503050406030204" pitchFamily="18" charset="0"/>
                            </a:rPr>
                            <m:t>∆</m:t>
                          </m:r>
                          <m:r>
                            <a:rPr lang="en-GB" sz="3200" b="0" i="1" smtClean="0">
                              <a:solidFill>
                                <a:schemeClr val="bg2"/>
                              </a:solidFill>
                              <a:latin typeface="Cambria Math" panose="02040503050406030204" pitchFamily="18" charset="0"/>
                              <a:ea typeface="Cambria Math" panose="02040503050406030204" pitchFamily="18" charset="0"/>
                            </a:rPr>
                            <m:t>𝑆</m:t>
                          </m:r>
                        </m:e>
                        <m:sub>
                          <m:r>
                            <a:rPr lang="en-GB" sz="3200" b="0" i="1" smtClean="0">
                              <a:solidFill>
                                <a:schemeClr val="bg2"/>
                              </a:solidFill>
                              <a:latin typeface="Cambria Math" panose="02040503050406030204" pitchFamily="18" charset="0"/>
                              <a:ea typeface="Cambria Math" panose="02040503050406030204" pitchFamily="18" charset="0"/>
                            </a:rPr>
                            <m:t>𝑗</m:t>
                          </m:r>
                          <m:r>
                            <a:rPr lang="en-GB" sz="3200" b="0" i="1" smtClean="0">
                              <a:solidFill>
                                <a:schemeClr val="bg2"/>
                              </a:solidFill>
                              <a:latin typeface="Cambria Math" panose="02040503050406030204" pitchFamily="18" charset="0"/>
                              <a:ea typeface="Cambria Math" panose="02040503050406030204" pitchFamily="18" charset="0"/>
                            </a:rPr>
                            <m:t>→</m:t>
                          </m:r>
                          <m:r>
                            <a:rPr lang="en-GB" sz="3200" i="1">
                              <a:solidFill>
                                <a:schemeClr val="bg2"/>
                              </a:solidFill>
                              <a:latin typeface="Cambria Math" panose="02040503050406030204" pitchFamily="18" charset="0"/>
                              <a:ea typeface="Cambria Math" panose="02040503050406030204" pitchFamily="18" charset="0"/>
                            </a:rPr>
                            <m:t>𝑖</m:t>
                          </m:r>
                        </m:sub>
                      </m:sSub>
                      <m:r>
                        <a:rPr lang="en-GB" sz="3200" b="0" i="1" smtClean="0">
                          <a:solidFill>
                            <a:schemeClr val="bg2"/>
                          </a:solidFill>
                          <a:latin typeface="Cambria Math" panose="02040503050406030204" pitchFamily="18" charset="0"/>
                          <a:ea typeface="Cambria Math" panose="02040503050406030204" pitchFamily="18" charset="0"/>
                        </a:rPr>
                        <m:t>−</m:t>
                      </m:r>
                      <m:r>
                        <a:rPr lang="en-GB" sz="3200" b="0" i="1" smtClean="0">
                          <a:solidFill>
                            <a:schemeClr val="bg2"/>
                          </a:solidFill>
                          <a:latin typeface="Cambria Math" panose="02040503050406030204" pitchFamily="18" charset="0"/>
                          <a:ea typeface="Cambria Math" panose="02040503050406030204" pitchFamily="18" charset="0"/>
                        </a:rPr>
                        <m:t>𝛥</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𝑆</m:t>
                          </m:r>
                        </m:e>
                        <m:sub>
                          <m:r>
                            <a:rPr lang="en-GB" sz="3200" b="0" i="1" smtClean="0">
                              <a:solidFill>
                                <a:schemeClr val="bg2"/>
                              </a:solidFill>
                              <a:latin typeface="Cambria Math" panose="02040503050406030204" pitchFamily="18" charset="0"/>
                              <a:ea typeface="Cambria Math" panose="02040503050406030204" pitchFamily="18" charset="0"/>
                            </a:rPr>
                            <m:t>𝑖</m:t>
                          </m:r>
                          <m:r>
                            <a:rPr lang="en-GB" sz="3200" b="0" i="1" smtClean="0">
                              <a:solidFill>
                                <a:schemeClr val="bg2"/>
                              </a:solidFill>
                              <a:latin typeface="Cambria Math" panose="02040503050406030204" pitchFamily="18" charset="0"/>
                              <a:ea typeface="Cambria Math" panose="02040503050406030204" pitchFamily="18" charset="0"/>
                            </a:rPr>
                            <m:t>→</m:t>
                          </m:r>
                          <m:r>
                            <a:rPr lang="en-GB" sz="3200" b="0" i="1" smtClean="0">
                              <a:solidFill>
                                <a:schemeClr val="bg2"/>
                              </a:solidFill>
                              <a:latin typeface="Cambria Math" panose="02040503050406030204" pitchFamily="18" charset="0"/>
                              <a:ea typeface="Cambria Math" panose="02040503050406030204" pitchFamily="18" charset="0"/>
                            </a:rPr>
                            <m:t>𝑗</m:t>
                          </m:r>
                        </m:sub>
                      </m:sSub>
                      <m:r>
                        <a:rPr lang="en-GB" sz="3200" b="0" i="1" smtClean="0">
                          <a:solidFill>
                            <a:schemeClr val="bg2"/>
                          </a:solidFill>
                          <a:latin typeface="Cambria Math" panose="02040503050406030204" pitchFamily="18" charset="0"/>
                          <a:ea typeface="Cambria Math" panose="02040503050406030204" pitchFamily="18" charset="0"/>
                        </a:rPr>
                        <m:t> </m:t>
                      </m:r>
                    </m:oMath>
                  </m:oMathPara>
                </a14:m>
                <a:endParaRPr lang="en-GB" sz="3200" i="1" dirty="0">
                  <a:solidFill>
                    <a:schemeClr val="bg2"/>
                  </a:solidFill>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7E0792FC-CC28-E01A-12C7-675A80832495}"/>
                  </a:ext>
                </a:extLst>
              </p:cNvPr>
              <p:cNvSpPr txBox="1">
                <a:spLocks noRot="1" noChangeAspect="1" noMove="1" noResize="1" noEditPoints="1" noAdjustHandles="1" noChangeArrowheads="1" noChangeShapeType="1" noTextEdit="1"/>
              </p:cNvSpPr>
              <p:nvPr/>
            </p:nvSpPr>
            <p:spPr>
              <a:xfrm>
                <a:off x="3360147" y="4448153"/>
                <a:ext cx="11567705" cy="624338"/>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B1E8E2-87E0-8CAB-48DA-CCD09BCD3DFE}"/>
                  </a:ext>
                </a:extLst>
              </p:cNvPr>
              <p:cNvSpPr txBox="1"/>
              <p:nvPr/>
            </p:nvSpPr>
            <p:spPr>
              <a:xfrm>
                <a:off x="3360146" y="5666042"/>
                <a:ext cx="11567705" cy="11862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3200" smtClean="0">
                          <a:solidFill>
                            <a:schemeClr val="bg2"/>
                          </a:solidFill>
                          <a:latin typeface="Cambria Math" panose="02040503050406030204" pitchFamily="18" charset="0"/>
                          <a:ea typeface="Cambria Math" panose="02040503050406030204" pitchFamily="18" charset="0"/>
                        </a:rPr>
                        <m:t>Δ</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𝑖𝑗</m:t>
                          </m:r>
                        </m:sub>
                      </m:sSub>
                      <m:r>
                        <a:rPr lang="en-GB" sz="3200" i="1">
                          <a:solidFill>
                            <a:schemeClr val="bg2"/>
                          </a:solidFill>
                          <a:latin typeface="Cambria Math" panose="02040503050406030204" pitchFamily="18" charset="0"/>
                          <a:ea typeface="Cambria Math" panose="02040503050406030204" pitchFamily="18" charset="0"/>
                        </a:rPr>
                        <m:t>=</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𝑗</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𝐹</m:t>
                          </m:r>
                        </m:e>
                        <m:sub>
                          <m:r>
                            <a:rPr lang="en-GB" sz="3200" i="1">
                              <a:solidFill>
                                <a:schemeClr val="bg2"/>
                              </a:solidFill>
                              <a:latin typeface="Cambria Math" panose="02040503050406030204" pitchFamily="18" charset="0"/>
                              <a:ea typeface="Cambria Math" panose="02040503050406030204" pitchFamily="18" charset="0"/>
                            </a:rPr>
                            <m:t>𝑖𝑗</m:t>
                          </m:r>
                        </m:sub>
                      </m:sSub>
                      <m:d>
                        <m:dPr>
                          <m:ctrlPr>
                            <a:rPr lang="en-GB" sz="3200" i="1">
                              <a:solidFill>
                                <a:schemeClr val="bg2"/>
                              </a:solidFill>
                              <a:latin typeface="Cambria Math" panose="02040503050406030204" pitchFamily="18" charset="0"/>
                              <a:ea typeface="Cambria Math" panose="02040503050406030204" pitchFamily="18" charset="0"/>
                            </a:rPr>
                          </m:ctrlPr>
                        </m:dPr>
                        <m:e>
                          <m:r>
                            <a:rPr lang="el-GR" sz="3200" i="1">
                              <a:solidFill>
                                <a:schemeClr val="bg2"/>
                              </a:solidFill>
                              <a:latin typeface="Cambria Math" panose="02040503050406030204" pitchFamily="18" charset="0"/>
                              <a:ea typeface="Cambria Math" panose="02040503050406030204" pitchFamily="18" charset="0"/>
                            </a:rPr>
                            <m:t>𝛥</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𝐶</m:t>
                              </m:r>
                            </m:e>
                            <m:sub>
                              <m:r>
                                <a:rPr lang="en-GB" sz="3200" i="1">
                                  <a:solidFill>
                                    <a:schemeClr val="bg2"/>
                                  </a:solidFill>
                                  <a:latin typeface="Cambria Math" panose="02040503050406030204" pitchFamily="18" charset="0"/>
                                  <a:ea typeface="Cambria Math" panose="02040503050406030204" pitchFamily="18" charset="0"/>
                                </a:rPr>
                                <m:t>𝑖𝑗</m:t>
                              </m:r>
                            </m:sub>
                          </m:sSub>
                        </m:e>
                      </m:d>
                      <m:f>
                        <m:fPr>
                          <m:ctrlPr>
                            <a:rPr lang="en-GB" sz="3200" i="1">
                              <a:solidFill>
                                <a:schemeClr val="bg2"/>
                              </a:solidFill>
                              <a:latin typeface="Cambria Math" panose="02040503050406030204" pitchFamily="18" charset="0"/>
                              <a:ea typeface="Cambria Math" panose="02040503050406030204" pitchFamily="18" charset="0"/>
                            </a:rPr>
                          </m:ctrlPr>
                        </m:fPr>
                        <m:num>
                          <m:acc>
                            <m:accPr>
                              <m:chr m:val="̅"/>
                              <m:ctrlPr>
                                <a:rPr lang="en-GB" sz="3200" i="1">
                                  <a:solidFill>
                                    <a:schemeClr val="bg2"/>
                                  </a:solidFill>
                                  <a:latin typeface="Cambria Math" panose="02040503050406030204" pitchFamily="18" charset="0"/>
                                  <a:ea typeface="Cambria Math" panose="02040503050406030204" pitchFamily="18" charset="0"/>
                                </a:rPr>
                              </m:ctrlPr>
                            </m:accPr>
                            <m:e>
                              <m:r>
                                <a:rPr lang="en-GB" sz="3200" i="1">
                                  <a:solidFill>
                                    <a:schemeClr val="bg2"/>
                                  </a:solidFill>
                                  <a:latin typeface="Cambria Math" panose="02040503050406030204" pitchFamily="18" charset="0"/>
                                  <a:ea typeface="Cambria Math" panose="02040503050406030204" pitchFamily="18" charset="0"/>
                                </a:rPr>
                                <m:t>𝑡</m:t>
                              </m:r>
                            </m:e>
                          </m:acc>
                        </m:num>
                        <m:den>
                          <m:sSub>
                            <m:sSubPr>
                              <m:ctrlPr>
                                <a:rPr lang="en-GB" sz="3200" i="1">
                                  <a:solidFill>
                                    <a:schemeClr val="bg2"/>
                                  </a:solidFill>
                                  <a:latin typeface="Cambria Math" panose="02040503050406030204" pitchFamily="18" charset="0"/>
                                  <a:ea typeface="Cambria Math" panose="02040503050406030204" pitchFamily="18" charset="0"/>
                                </a:rPr>
                              </m:ctrlPr>
                            </m:sSubPr>
                            <m:e>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𝑡</m:t>
                                  </m:r>
                                </m:e>
                                <m:sub>
                                  <m:r>
                                    <a:rPr lang="en-GB" sz="3200" b="0" i="1" smtClean="0">
                                      <a:solidFill>
                                        <a:schemeClr val="bg2"/>
                                      </a:solidFill>
                                      <a:latin typeface="Cambria Math" panose="02040503050406030204" pitchFamily="18" charset="0"/>
                                      <a:ea typeface="Cambria Math" panose="02040503050406030204" pitchFamily="18" charset="0"/>
                                    </a:rPr>
                                    <m:t>𝑖</m:t>
                                  </m:r>
                                </m:sub>
                              </m:sSub>
                              <m:r>
                                <a:rPr lang="en-GB" sz="3200" i="1">
                                  <a:solidFill>
                                    <a:schemeClr val="bg2"/>
                                  </a:solidFill>
                                  <a:latin typeface="Cambria Math" panose="02040503050406030204" pitchFamily="18" charset="0"/>
                                  <a:ea typeface="Cambria Math" panose="02040503050406030204" pitchFamily="18" charset="0"/>
                                </a:rPr>
                                <m:t>𝜏</m:t>
                              </m:r>
                            </m:e>
                            <m:sub>
                              <m:r>
                                <a:rPr lang="en-GB" sz="3200" i="1">
                                  <a:solidFill>
                                    <a:schemeClr val="bg2"/>
                                  </a:solidFill>
                                  <a:latin typeface="Cambria Math" panose="02040503050406030204" pitchFamily="18" charset="0"/>
                                  <a:ea typeface="Cambria Math" panose="02040503050406030204" pitchFamily="18" charset="0"/>
                                </a:rPr>
                                <m:t>𝑗</m:t>
                              </m:r>
                            </m:sub>
                          </m:sSub>
                        </m:den>
                      </m:f>
                      <m:r>
                        <m:rPr>
                          <m:sty m:val="p"/>
                        </m:rPr>
                        <a:rPr lang="en-GB" sz="3200">
                          <a:solidFill>
                            <a:schemeClr val="bg2"/>
                          </a:solidFill>
                          <a:latin typeface="Cambria Math" panose="02040503050406030204" pitchFamily="18" charset="0"/>
                          <a:ea typeface="Cambria Math" panose="02040503050406030204" pitchFamily="18" charset="0"/>
                        </a:rPr>
                        <m:t>Δ</m:t>
                      </m:r>
                      <m:r>
                        <a:rPr lang="en-GB" sz="3200" i="1">
                          <a:solidFill>
                            <a:schemeClr val="bg2"/>
                          </a:solidFill>
                          <a:latin typeface="Cambria Math" panose="02040503050406030204" pitchFamily="18" charset="0"/>
                          <a:ea typeface="Cambria Math" panose="02040503050406030204" pitchFamily="18" charset="0"/>
                        </a:rPr>
                        <m:t>𝑡</m:t>
                      </m:r>
                      <m:r>
                        <a:rPr lang="en-GB" sz="3200" i="1">
                          <a:solidFill>
                            <a:schemeClr val="bg2"/>
                          </a:solidFill>
                          <a:latin typeface="Cambria Math" panose="02040503050406030204" pitchFamily="18" charset="0"/>
                          <a:ea typeface="Cambria Math" panose="02040503050406030204" pitchFamily="18" charset="0"/>
                        </a:rPr>
                        <m:t>−</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b="0" i="1" smtClean="0">
                              <a:solidFill>
                                <a:schemeClr val="bg2"/>
                              </a:solidFill>
                              <a:latin typeface="Cambria Math" panose="02040503050406030204" pitchFamily="18" charset="0"/>
                              <a:ea typeface="Cambria Math" panose="02040503050406030204" pitchFamily="18" charset="0"/>
                            </a:rPr>
                            <m:t>𝑗</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𝐹</m:t>
                          </m:r>
                        </m:e>
                        <m:sub>
                          <m:r>
                            <a:rPr lang="en-GB" sz="3200" i="1">
                              <a:solidFill>
                                <a:schemeClr val="bg2"/>
                              </a:solidFill>
                              <a:latin typeface="Cambria Math" panose="02040503050406030204" pitchFamily="18" charset="0"/>
                              <a:ea typeface="Cambria Math" panose="02040503050406030204" pitchFamily="18" charset="0"/>
                            </a:rPr>
                            <m:t>𝑗</m:t>
                          </m:r>
                          <m:r>
                            <a:rPr lang="en-GB" sz="3200" b="0" i="1" smtClean="0">
                              <a:solidFill>
                                <a:schemeClr val="bg2"/>
                              </a:solidFill>
                              <a:latin typeface="Cambria Math" panose="02040503050406030204" pitchFamily="18" charset="0"/>
                              <a:ea typeface="Cambria Math" panose="02040503050406030204" pitchFamily="18" charset="0"/>
                            </a:rPr>
                            <m:t>𝑖</m:t>
                          </m:r>
                        </m:sub>
                      </m:sSub>
                      <m:r>
                        <a:rPr lang="en-GB" sz="3200" i="1">
                          <a:solidFill>
                            <a:schemeClr val="bg2"/>
                          </a:solidFill>
                          <a:latin typeface="Cambria Math" panose="02040503050406030204" pitchFamily="18" charset="0"/>
                          <a:ea typeface="Cambria Math" panose="02040503050406030204" pitchFamily="18" charset="0"/>
                        </a:rPr>
                        <m:t>(</m:t>
                      </m:r>
                      <m:r>
                        <a:rPr lang="en-GB" sz="3200" b="0" i="1" smtClean="0">
                          <a:solidFill>
                            <a:schemeClr val="bg2"/>
                          </a:solidFill>
                          <a:latin typeface="Cambria Math" panose="02040503050406030204" pitchFamily="18" charset="0"/>
                          <a:ea typeface="Cambria Math" panose="02040503050406030204" pitchFamily="18" charset="0"/>
                        </a:rPr>
                        <m:t>−</m:t>
                      </m:r>
                      <m:r>
                        <a:rPr lang="el-GR" sz="3200" i="1">
                          <a:solidFill>
                            <a:schemeClr val="bg2"/>
                          </a:solidFill>
                          <a:latin typeface="Cambria Math" panose="02040503050406030204" pitchFamily="18" charset="0"/>
                          <a:ea typeface="Cambria Math" panose="02040503050406030204" pitchFamily="18" charset="0"/>
                        </a:rPr>
                        <m:t>𝛥</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𝐶</m:t>
                          </m:r>
                        </m:e>
                        <m:sub>
                          <m:r>
                            <a:rPr lang="en-GB" sz="3200" i="1">
                              <a:solidFill>
                                <a:schemeClr val="bg2"/>
                              </a:solidFill>
                              <a:latin typeface="Cambria Math" panose="02040503050406030204" pitchFamily="18" charset="0"/>
                              <a:ea typeface="Cambria Math" panose="02040503050406030204" pitchFamily="18" charset="0"/>
                            </a:rPr>
                            <m:t>𝑖𝑗</m:t>
                          </m:r>
                        </m:sub>
                      </m:sSub>
                      <m:r>
                        <a:rPr lang="en-GB" sz="3200" i="1">
                          <a:solidFill>
                            <a:schemeClr val="bg2"/>
                          </a:solidFill>
                          <a:latin typeface="Cambria Math" panose="02040503050406030204" pitchFamily="18" charset="0"/>
                          <a:ea typeface="Cambria Math" panose="02040503050406030204" pitchFamily="18" charset="0"/>
                        </a:rPr>
                        <m:t>)</m:t>
                      </m:r>
                      <m:f>
                        <m:fPr>
                          <m:ctrlPr>
                            <a:rPr lang="en-GB" sz="3200" i="1">
                              <a:solidFill>
                                <a:schemeClr val="bg2"/>
                              </a:solidFill>
                              <a:latin typeface="Cambria Math" panose="02040503050406030204" pitchFamily="18" charset="0"/>
                              <a:ea typeface="Cambria Math" panose="02040503050406030204" pitchFamily="18" charset="0"/>
                            </a:rPr>
                          </m:ctrlPr>
                        </m:fPr>
                        <m:num>
                          <m:acc>
                            <m:accPr>
                              <m:chr m:val="̅"/>
                              <m:ctrlPr>
                                <a:rPr lang="en-GB" sz="3200" i="1">
                                  <a:solidFill>
                                    <a:schemeClr val="bg2"/>
                                  </a:solidFill>
                                  <a:latin typeface="Cambria Math" panose="02040503050406030204" pitchFamily="18" charset="0"/>
                                  <a:ea typeface="Cambria Math" panose="02040503050406030204" pitchFamily="18" charset="0"/>
                                </a:rPr>
                              </m:ctrlPr>
                            </m:accPr>
                            <m:e>
                              <m:r>
                                <a:rPr lang="en-GB" sz="3200" i="1">
                                  <a:solidFill>
                                    <a:schemeClr val="bg2"/>
                                  </a:solidFill>
                                  <a:latin typeface="Cambria Math" panose="02040503050406030204" pitchFamily="18" charset="0"/>
                                  <a:ea typeface="Cambria Math" panose="02040503050406030204" pitchFamily="18" charset="0"/>
                                </a:rPr>
                                <m:t>𝑡</m:t>
                              </m:r>
                            </m:e>
                          </m:acc>
                        </m:num>
                        <m:den>
                          <m:sSub>
                            <m:sSubPr>
                              <m:ctrlPr>
                                <a:rPr lang="en-GB" sz="3200" i="1">
                                  <a:solidFill>
                                    <a:schemeClr val="bg2"/>
                                  </a:solidFill>
                                  <a:latin typeface="Cambria Math" panose="02040503050406030204" pitchFamily="18" charset="0"/>
                                  <a:ea typeface="Cambria Math" panose="02040503050406030204" pitchFamily="18" charset="0"/>
                                </a:rPr>
                              </m:ctrlPr>
                            </m:sSubPr>
                            <m:e>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𝑡</m:t>
                                  </m:r>
                                </m:e>
                                <m:sub>
                                  <m:r>
                                    <a:rPr lang="en-GB" sz="3200" b="0" i="1" smtClean="0">
                                      <a:solidFill>
                                        <a:schemeClr val="bg2"/>
                                      </a:solidFill>
                                      <a:latin typeface="Cambria Math" panose="02040503050406030204" pitchFamily="18" charset="0"/>
                                      <a:ea typeface="Cambria Math" panose="02040503050406030204" pitchFamily="18" charset="0"/>
                                    </a:rPr>
                                    <m:t>𝑖</m:t>
                                  </m:r>
                                </m:sub>
                              </m:sSub>
                              <m:r>
                                <a:rPr lang="en-GB" sz="3200" i="1">
                                  <a:solidFill>
                                    <a:schemeClr val="bg2"/>
                                  </a:solidFill>
                                  <a:latin typeface="Cambria Math" panose="02040503050406030204" pitchFamily="18" charset="0"/>
                                  <a:ea typeface="Cambria Math" panose="02040503050406030204" pitchFamily="18" charset="0"/>
                                </a:rPr>
                                <m:t>𝜏</m:t>
                              </m:r>
                            </m:e>
                            <m:sub>
                              <m:r>
                                <a:rPr lang="en-GB" sz="3200" b="0" i="1" smtClean="0">
                                  <a:solidFill>
                                    <a:schemeClr val="bg2"/>
                                  </a:solidFill>
                                  <a:latin typeface="Cambria Math" panose="02040503050406030204" pitchFamily="18" charset="0"/>
                                  <a:ea typeface="Cambria Math" panose="02040503050406030204" pitchFamily="18" charset="0"/>
                                </a:rPr>
                                <m:t>𝑖</m:t>
                              </m:r>
                            </m:sub>
                          </m:sSub>
                        </m:den>
                      </m:f>
                      <m:r>
                        <m:rPr>
                          <m:sty m:val="p"/>
                        </m:rPr>
                        <a:rPr lang="en-GB" sz="3200">
                          <a:solidFill>
                            <a:schemeClr val="bg2"/>
                          </a:solidFill>
                          <a:latin typeface="Cambria Math" panose="02040503050406030204" pitchFamily="18" charset="0"/>
                          <a:ea typeface="Cambria Math" panose="02040503050406030204" pitchFamily="18" charset="0"/>
                        </a:rPr>
                        <m:t>Δ</m:t>
                      </m:r>
                      <m:r>
                        <a:rPr lang="en-GB" sz="3200" i="1">
                          <a:solidFill>
                            <a:schemeClr val="bg2"/>
                          </a:solidFill>
                          <a:latin typeface="Cambria Math" panose="02040503050406030204" pitchFamily="18" charset="0"/>
                          <a:ea typeface="Cambria Math" panose="02040503050406030204" pitchFamily="18" charset="0"/>
                        </a:rPr>
                        <m:t>𝑡</m:t>
                      </m:r>
                    </m:oMath>
                  </m:oMathPara>
                </a14:m>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BEB1E8E2-87E0-8CAB-48DA-CCD09BCD3DFE}"/>
                  </a:ext>
                </a:extLst>
              </p:cNvPr>
              <p:cNvSpPr txBox="1">
                <a:spLocks noRot="1" noChangeAspect="1" noMove="1" noResize="1" noEditPoints="1" noAdjustHandles="1" noChangeArrowheads="1" noChangeShapeType="1" noTextEdit="1"/>
              </p:cNvSpPr>
              <p:nvPr/>
            </p:nvSpPr>
            <p:spPr>
              <a:xfrm>
                <a:off x="3360146" y="5666042"/>
                <a:ext cx="11567705" cy="1186222"/>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437849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How to calculate technology substitutions?</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421960" y="3192191"/>
            <a:ext cx="13358696" cy="2511924"/>
          </a:xfrm>
        </p:spPr>
        <p:txBody>
          <a:bodyPr>
            <a:normAutofit/>
          </a:bodyPr>
          <a:lstStyle/>
          <a:p>
            <a:pPr marL="342900" indent="-342900">
              <a:buFont typeface="Wingdings" panose="05000000000000000000" pitchFamily="2" charset="2"/>
              <a:buChar char="q"/>
            </a:pPr>
            <a:r>
              <a:rPr lang="en-GB" sz="2400" dirty="0"/>
              <a:t>To estimate the overall change in technology i due to breakdown replacements of i and j alone, we need to calculate the net flow between i and j:</a:t>
            </a:r>
          </a:p>
          <a:p>
            <a:endParaRPr lang="en-GB" sz="2400" dirty="0"/>
          </a:p>
          <a:p>
            <a:pPr marL="342900" indent="-342900">
              <a:buFont typeface="Wingdings" panose="05000000000000000000" pitchFamily="2" charset="2"/>
              <a:buChar char="q"/>
            </a:pPr>
            <a:endParaRPr lang="en-GB" sz="24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E0792FC-CC28-E01A-12C7-675A80832495}"/>
                  </a:ext>
                </a:extLst>
              </p:cNvPr>
              <p:cNvSpPr txBox="1"/>
              <p:nvPr/>
            </p:nvSpPr>
            <p:spPr>
              <a:xfrm>
                <a:off x="3360147" y="4448153"/>
                <a:ext cx="11567705" cy="624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𝛥</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𝑆</m:t>
                              </m:r>
                            </m:e>
                            <m:sub>
                              <m:r>
                                <a:rPr lang="en-GB" sz="3200" b="0" i="1" smtClean="0">
                                  <a:solidFill>
                                    <a:schemeClr val="bg2"/>
                                  </a:solidFill>
                                  <a:latin typeface="Cambria Math" panose="02040503050406030204" pitchFamily="18" charset="0"/>
                                  <a:ea typeface="Cambria Math" panose="02040503050406030204" pitchFamily="18" charset="0"/>
                                </a:rPr>
                                <m:t>𝑖𝑗</m:t>
                              </m:r>
                            </m:sub>
                          </m:sSub>
                          <m:r>
                            <a:rPr lang="en-GB" sz="3200" b="0" i="1" smtClean="0">
                              <a:solidFill>
                                <a:schemeClr val="bg2"/>
                              </a:solidFill>
                              <a:latin typeface="Cambria Math" panose="02040503050406030204" pitchFamily="18" charset="0"/>
                              <a:ea typeface="Cambria Math" panose="02040503050406030204" pitchFamily="18" charset="0"/>
                            </a:rPr>
                            <m:t>=</m:t>
                          </m:r>
                          <m:r>
                            <a:rPr lang="en-GB" sz="3200" i="1">
                              <a:solidFill>
                                <a:schemeClr val="bg2"/>
                              </a:solidFill>
                              <a:latin typeface="Cambria Math" panose="02040503050406030204" pitchFamily="18" charset="0"/>
                              <a:ea typeface="Cambria Math" panose="02040503050406030204" pitchFamily="18" charset="0"/>
                            </a:rPr>
                            <m:t>∆</m:t>
                          </m:r>
                          <m:r>
                            <a:rPr lang="en-GB" sz="3200" b="0" i="1" smtClean="0">
                              <a:solidFill>
                                <a:schemeClr val="bg2"/>
                              </a:solidFill>
                              <a:latin typeface="Cambria Math" panose="02040503050406030204" pitchFamily="18" charset="0"/>
                              <a:ea typeface="Cambria Math" panose="02040503050406030204" pitchFamily="18" charset="0"/>
                            </a:rPr>
                            <m:t>𝑆</m:t>
                          </m:r>
                        </m:e>
                        <m:sub>
                          <m:r>
                            <a:rPr lang="en-GB" sz="3200" b="0" i="1" smtClean="0">
                              <a:solidFill>
                                <a:schemeClr val="bg2"/>
                              </a:solidFill>
                              <a:latin typeface="Cambria Math" panose="02040503050406030204" pitchFamily="18" charset="0"/>
                              <a:ea typeface="Cambria Math" panose="02040503050406030204" pitchFamily="18" charset="0"/>
                            </a:rPr>
                            <m:t>𝑗</m:t>
                          </m:r>
                          <m:r>
                            <a:rPr lang="en-GB" sz="3200" b="0" i="1" smtClean="0">
                              <a:solidFill>
                                <a:schemeClr val="bg2"/>
                              </a:solidFill>
                              <a:latin typeface="Cambria Math" panose="02040503050406030204" pitchFamily="18" charset="0"/>
                              <a:ea typeface="Cambria Math" panose="02040503050406030204" pitchFamily="18" charset="0"/>
                            </a:rPr>
                            <m:t>→</m:t>
                          </m:r>
                          <m:r>
                            <a:rPr lang="en-GB" sz="3200" i="1">
                              <a:solidFill>
                                <a:schemeClr val="bg2"/>
                              </a:solidFill>
                              <a:latin typeface="Cambria Math" panose="02040503050406030204" pitchFamily="18" charset="0"/>
                              <a:ea typeface="Cambria Math" panose="02040503050406030204" pitchFamily="18" charset="0"/>
                            </a:rPr>
                            <m:t>𝑖</m:t>
                          </m:r>
                        </m:sub>
                      </m:sSub>
                      <m:r>
                        <a:rPr lang="en-GB" sz="3200" b="0" i="1" smtClean="0">
                          <a:solidFill>
                            <a:schemeClr val="bg2"/>
                          </a:solidFill>
                          <a:latin typeface="Cambria Math" panose="02040503050406030204" pitchFamily="18" charset="0"/>
                          <a:ea typeface="Cambria Math" panose="02040503050406030204" pitchFamily="18" charset="0"/>
                        </a:rPr>
                        <m:t>−</m:t>
                      </m:r>
                      <m:r>
                        <a:rPr lang="en-GB" sz="3200" b="0" i="1" smtClean="0">
                          <a:solidFill>
                            <a:schemeClr val="bg2"/>
                          </a:solidFill>
                          <a:latin typeface="Cambria Math" panose="02040503050406030204" pitchFamily="18" charset="0"/>
                          <a:ea typeface="Cambria Math" panose="02040503050406030204" pitchFamily="18" charset="0"/>
                        </a:rPr>
                        <m:t>𝛥</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𝑆</m:t>
                          </m:r>
                        </m:e>
                        <m:sub>
                          <m:r>
                            <a:rPr lang="en-GB" sz="3200" b="0" i="1" smtClean="0">
                              <a:solidFill>
                                <a:schemeClr val="bg2"/>
                              </a:solidFill>
                              <a:latin typeface="Cambria Math" panose="02040503050406030204" pitchFamily="18" charset="0"/>
                              <a:ea typeface="Cambria Math" panose="02040503050406030204" pitchFamily="18" charset="0"/>
                            </a:rPr>
                            <m:t>𝑖</m:t>
                          </m:r>
                          <m:r>
                            <a:rPr lang="en-GB" sz="3200" b="0" i="1" smtClean="0">
                              <a:solidFill>
                                <a:schemeClr val="bg2"/>
                              </a:solidFill>
                              <a:latin typeface="Cambria Math" panose="02040503050406030204" pitchFamily="18" charset="0"/>
                              <a:ea typeface="Cambria Math" panose="02040503050406030204" pitchFamily="18" charset="0"/>
                            </a:rPr>
                            <m:t>→</m:t>
                          </m:r>
                          <m:r>
                            <a:rPr lang="en-GB" sz="3200" b="0" i="1" smtClean="0">
                              <a:solidFill>
                                <a:schemeClr val="bg2"/>
                              </a:solidFill>
                              <a:latin typeface="Cambria Math" panose="02040503050406030204" pitchFamily="18" charset="0"/>
                              <a:ea typeface="Cambria Math" panose="02040503050406030204" pitchFamily="18" charset="0"/>
                            </a:rPr>
                            <m:t>𝑗</m:t>
                          </m:r>
                        </m:sub>
                      </m:sSub>
                      <m:r>
                        <a:rPr lang="en-GB" sz="3200" b="0" i="1" smtClean="0">
                          <a:solidFill>
                            <a:schemeClr val="bg2"/>
                          </a:solidFill>
                          <a:latin typeface="Cambria Math" panose="02040503050406030204" pitchFamily="18" charset="0"/>
                          <a:ea typeface="Cambria Math" panose="02040503050406030204" pitchFamily="18" charset="0"/>
                        </a:rPr>
                        <m:t> </m:t>
                      </m:r>
                    </m:oMath>
                  </m:oMathPara>
                </a14:m>
                <a:endParaRPr lang="en-GB" sz="3200" i="1" dirty="0">
                  <a:solidFill>
                    <a:schemeClr val="bg2"/>
                  </a:solidFill>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7E0792FC-CC28-E01A-12C7-675A80832495}"/>
                  </a:ext>
                </a:extLst>
              </p:cNvPr>
              <p:cNvSpPr txBox="1">
                <a:spLocks noRot="1" noChangeAspect="1" noMove="1" noResize="1" noEditPoints="1" noAdjustHandles="1" noChangeArrowheads="1" noChangeShapeType="1" noTextEdit="1"/>
              </p:cNvSpPr>
              <p:nvPr/>
            </p:nvSpPr>
            <p:spPr>
              <a:xfrm>
                <a:off x="3360147" y="4448153"/>
                <a:ext cx="11567705" cy="624338"/>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B1E8E2-87E0-8CAB-48DA-CCD09BCD3DFE}"/>
                  </a:ext>
                </a:extLst>
              </p:cNvPr>
              <p:cNvSpPr txBox="1"/>
              <p:nvPr/>
            </p:nvSpPr>
            <p:spPr>
              <a:xfrm>
                <a:off x="3360146" y="5666042"/>
                <a:ext cx="11567705" cy="6243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3200" smtClean="0">
                          <a:solidFill>
                            <a:schemeClr val="bg2"/>
                          </a:solidFill>
                          <a:latin typeface="Cambria Math" panose="02040503050406030204" pitchFamily="18" charset="0"/>
                          <a:ea typeface="Cambria Math" panose="02040503050406030204" pitchFamily="18" charset="0"/>
                        </a:rPr>
                        <m:t>Δ</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𝑖𝑗</m:t>
                          </m:r>
                        </m:sub>
                      </m:sSub>
                      <m:r>
                        <a:rPr lang="en-GB" sz="3200" i="1">
                          <a:solidFill>
                            <a:schemeClr val="bg2"/>
                          </a:solidFill>
                          <a:latin typeface="Cambria Math" panose="02040503050406030204" pitchFamily="18" charset="0"/>
                          <a:ea typeface="Cambria Math" panose="02040503050406030204" pitchFamily="18" charset="0"/>
                        </a:rPr>
                        <m:t>=</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m:t>
                          </m:r>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𝑗</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𝐹</m:t>
                          </m:r>
                        </m:e>
                        <m:sub>
                          <m:r>
                            <a:rPr lang="en-GB" sz="3200" i="1">
                              <a:solidFill>
                                <a:schemeClr val="bg2"/>
                              </a:solidFill>
                              <a:latin typeface="Cambria Math" panose="02040503050406030204" pitchFamily="18" charset="0"/>
                              <a:ea typeface="Cambria Math" panose="02040503050406030204" pitchFamily="18" charset="0"/>
                            </a:rPr>
                            <m:t>𝑖𝑗</m:t>
                          </m:r>
                        </m:sub>
                      </m:sSub>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i="1" smtClean="0">
                              <a:solidFill>
                                <a:schemeClr val="bg2"/>
                              </a:solidFill>
                              <a:latin typeface="Cambria Math" panose="02040503050406030204" pitchFamily="18" charset="0"/>
                              <a:ea typeface="Cambria Math" panose="02040503050406030204" pitchFamily="18" charset="0"/>
                            </a:rPr>
                            <m:t>𝐴</m:t>
                          </m:r>
                        </m:e>
                        <m:sub>
                          <m:r>
                            <a:rPr lang="en-GB" sz="3200" b="0" i="1" smtClean="0">
                              <a:solidFill>
                                <a:schemeClr val="bg2"/>
                              </a:solidFill>
                              <a:latin typeface="Cambria Math" panose="02040503050406030204" pitchFamily="18" charset="0"/>
                              <a:ea typeface="Cambria Math" panose="02040503050406030204" pitchFamily="18" charset="0"/>
                            </a:rPr>
                            <m:t>𝑖𝑗</m:t>
                          </m:r>
                        </m:sub>
                      </m:sSub>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b="0" i="1" smtClean="0">
                              <a:solidFill>
                                <a:schemeClr val="bg2"/>
                              </a:solidFill>
                              <a:latin typeface="Cambria Math" panose="02040503050406030204" pitchFamily="18" charset="0"/>
                              <a:ea typeface="Cambria Math" panose="02040503050406030204" pitchFamily="18" charset="0"/>
                            </a:rPr>
                            <m:t>𝑗</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𝐹</m:t>
                          </m:r>
                        </m:e>
                        <m:sub>
                          <m:r>
                            <a:rPr lang="en-GB" sz="3200" i="1">
                              <a:solidFill>
                                <a:schemeClr val="bg2"/>
                              </a:solidFill>
                              <a:latin typeface="Cambria Math" panose="02040503050406030204" pitchFamily="18" charset="0"/>
                              <a:ea typeface="Cambria Math" panose="02040503050406030204" pitchFamily="18" charset="0"/>
                            </a:rPr>
                            <m:t>𝑗</m:t>
                          </m:r>
                          <m:r>
                            <a:rPr lang="en-GB" sz="3200" b="0" i="1" smtClean="0">
                              <a:solidFill>
                                <a:schemeClr val="bg2"/>
                              </a:solidFill>
                              <a:latin typeface="Cambria Math" panose="02040503050406030204" pitchFamily="18" charset="0"/>
                              <a:ea typeface="Cambria Math" panose="02040503050406030204" pitchFamily="18" charset="0"/>
                            </a:rPr>
                            <m:t>𝑖</m:t>
                          </m:r>
                        </m:sub>
                      </m:sSub>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i="1" smtClean="0">
                              <a:solidFill>
                                <a:schemeClr val="bg2"/>
                              </a:solidFill>
                              <a:latin typeface="Cambria Math" panose="02040503050406030204" pitchFamily="18" charset="0"/>
                              <a:ea typeface="Cambria Math" panose="02040503050406030204" pitchFamily="18" charset="0"/>
                            </a:rPr>
                            <m:t>𝐴</m:t>
                          </m:r>
                        </m:e>
                        <m:sub>
                          <m:r>
                            <a:rPr lang="en-GB" sz="3200" b="0" i="1" smtClean="0">
                              <a:solidFill>
                                <a:schemeClr val="bg2"/>
                              </a:solidFill>
                              <a:latin typeface="Cambria Math" panose="02040503050406030204" pitchFamily="18" charset="0"/>
                              <a:ea typeface="Cambria Math" panose="02040503050406030204" pitchFamily="18" charset="0"/>
                            </a:rPr>
                            <m:t>𝑖𝑗</m:t>
                          </m:r>
                        </m:sub>
                      </m:sSub>
                      <m:r>
                        <a:rPr lang="en-GB" sz="3200" b="0" i="1" smtClean="0">
                          <a:solidFill>
                            <a:schemeClr val="bg2"/>
                          </a:solidFill>
                          <a:latin typeface="Cambria Math" panose="02040503050406030204" pitchFamily="18" charset="0"/>
                          <a:ea typeface="Cambria Math" panose="02040503050406030204" pitchFamily="18" charset="0"/>
                        </a:rPr>
                        <m:t>)</m:t>
                      </m:r>
                      <m:r>
                        <m:rPr>
                          <m:sty m:val="p"/>
                        </m:rPr>
                        <a:rPr lang="en-GB" sz="3200">
                          <a:solidFill>
                            <a:schemeClr val="bg2"/>
                          </a:solidFill>
                          <a:latin typeface="Cambria Math" panose="02040503050406030204" pitchFamily="18" charset="0"/>
                          <a:ea typeface="Cambria Math" panose="02040503050406030204" pitchFamily="18" charset="0"/>
                        </a:rPr>
                        <m:t>Δ</m:t>
                      </m:r>
                      <m:r>
                        <a:rPr lang="en-GB" sz="3200" i="1">
                          <a:solidFill>
                            <a:schemeClr val="bg2"/>
                          </a:solidFill>
                          <a:latin typeface="Cambria Math" panose="02040503050406030204" pitchFamily="18" charset="0"/>
                          <a:ea typeface="Cambria Math" panose="02040503050406030204" pitchFamily="18" charset="0"/>
                        </a:rPr>
                        <m:t>𝑡</m:t>
                      </m:r>
                    </m:oMath>
                  </m:oMathPara>
                </a14:m>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BEB1E8E2-87E0-8CAB-48DA-CCD09BCD3DFE}"/>
                  </a:ext>
                </a:extLst>
              </p:cNvPr>
              <p:cNvSpPr txBox="1">
                <a:spLocks noRot="1" noChangeAspect="1" noMove="1" noResize="1" noEditPoints="1" noAdjustHandles="1" noChangeArrowheads="1" noChangeShapeType="1" noTextEdit="1"/>
              </p:cNvSpPr>
              <p:nvPr/>
            </p:nvSpPr>
            <p:spPr>
              <a:xfrm>
                <a:off x="3360146" y="5666042"/>
                <a:ext cx="11567705" cy="624338"/>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357558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How to calculate technology substitutions?</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421960" y="3192191"/>
            <a:ext cx="13358696" cy="2511924"/>
          </a:xfrm>
        </p:spPr>
        <p:txBody>
          <a:bodyPr>
            <a:normAutofit/>
          </a:bodyPr>
          <a:lstStyle/>
          <a:p>
            <a:pPr marL="342900" indent="-342900">
              <a:buFont typeface="Wingdings" panose="05000000000000000000" pitchFamily="2" charset="2"/>
              <a:buChar char="q"/>
            </a:pPr>
            <a:r>
              <a:rPr lang="en-GB" sz="2400" dirty="0"/>
              <a:t>The total change in Si can then be found by summing over j:</a:t>
            </a:r>
          </a:p>
          <a:p>
            <a:pPr marL="342900" indent="-342900">
              <a:buFont typeface="Wingdings" panose="05000000000000000000" pitchFamily="2" charset="2"/>
              <a:buChar char="q"/>
            </a:pPr>
            <a:endParaRPr lang="en-GB"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B1E8E2-87E0-8CAB-48DA-CCD09BCD3DFE}"/>
                  </a:ext>
                </a:extLst>
              </p:cNvPr>
              <p:cNvSpPr txBox="1"/>
              <p:nvPr/>
            </p:nvSpPr>
            <p:spPr>
              <a:xfrm>
                <a:off x="3212951" y="4602760"/>
                <a:ext cx="11567705" cy="13430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3200" smtClean="0">
                          <a:solidFill>
                            <a:schemeClr val="bg2"/>
                          </a:solidFill>
                          <a:latin typeface="Cambria Math" panose="02040503050406030204" pitchFamily="18" charset="0"/>
                          <a:ea typeface="Cambria Math" panose="02040503050406030204" pitchFamily="18" charset="0"/>
                        </a:rPr>
                        <m:t>Δ</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m:t>
                          </m:r>
                        </m:sub>
                      </m:sSub>
                      <m:r>
                        <a:rPr lang="en-GB" sz="3200" i="1">
                          <a:solidFill>
                            <a:schemeClr val="bg2"/>
                          </a:solidFill>
                          <a:latin typeface="Cambria Math" panose="02040503050406030204" pitchFamily="18" charset="0"/>
                          <a:ea typeface="Cambria Math" panose="02040503050406030204" pitchFamily="18" charset="0"/>
                        </a:rPr>
                        <m:t>=</m:t>
                      </m:r>
                      <m:nary>
                        <m:naryPr>
                          <m:chr m:val="∑"/>
                          <m:supHide m:val="on"/>
                          <m:ctrlPr>
                            <a:rPr lang="en-GB" sz="3200" i="1" smtClean="0">
                              <a:solidFill>
                                <a:schemeClr val="bg2"/>
                              </a:solidFill>
                              <a:latin typeface="Cambria Math" panose="02040503050406030204" pitchFamily="18" charset="0"/>
                              <a:ea typeface="Cambria Math" panose="02040503050406030204" pitchFamily="18" charset="0"/>
                            </a:rPr>
                          </m:ctrlPr>
                        </m:naryPr>
                        <m:sub>
                          <m:r>
                            <m:rPr>
                              <m:brk m:alnAt="7"/>
                            </m:rPr>
                            <a:rPr lang="en-GB" sz="3200" b="0" i="1" smtClean="0">
                              <a:solidFill>
                                <a:schemeClr val="bg2"/>
                              </a:solidFill>
                              <a:latin typeface="Cambria Math" panose="02040503050406030204" pitchFamily="18" charset="0"/>
                              <a:ea typeface="Cambria Math" panose="02040503050406030204" pitchFamily="18" charset="0"/>
                            </a:rPr>
                            <m:t>𝑗</m:t>
                          </m:r>
                        </m:sub>
                        <m:sup/>
                        <m:e>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m:t>
                              </m:r>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𝑗</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𝐹</m:t>
                              </m:r>
                            </m:e>
                            <m:sub>
                              <m:r>
                                <a:rPr lang="en-GB" sz="3200" i="1">
                                  <a:solidFill>
                                    <a:schemeClr val="bg2"/>
                                  </a:solidFill>
                                  <a:latin typeface="Cambria Math" panose="02040503050406030204" pitchFamily="18" charset="0"/>
                                  <a:ea typeface="Cambria Math" panose="02040503050406030204" pitchFamily="18" charset="0"/>
                                </a:rPr>
                                <m:t>𝑖𝑗</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𝐴</m:t>
                              </m:r>
                            </m:e>
                            <m:sub>
                              <m:r>
                                <a:rPr lang="en-GB" sz="3200" i="1">
                                  <a:solidFill>
                                    <a:schemeClr val="bg2"/>
                                  </a:solidFill>
                                  <a:latin typeface="Cambria Math" panose="02040503050406030204" pitchFamily="18" charset="0"/>
                                  <a:ea typeface="Cambria Math" panose="02040503050406030204" pitchFamily="18" charset="0"/>
                                </a:rPr>
                                <m:t>𝑖𝑗</m:t>
                              </m:r>
                            </m:sub>
                          </m:sSub>
                          <m:r>
                            <a:rPr lang="en-GB" sz="3200" i="1">
                              <a:solidFill>
                                <a:schemeClr val="bg2"/>
                              </a:solidFill>
                              <a:latin typeface="Cambria Math" panose="02040503050406030204" pitchFamily="18" charset="0"/>
                              <a:ea typeface="Cambria Math" panose="02040503050406030204" pitchFamily="18" charset="0"/>
                            </a:rPr>
                            <m:t>−</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𝑗</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𝐹</m:t>
                              </m:r>
                            </m:e>
                            <m:sub>
                              <m:r>
                                <a:rPr lang="en-GB" sz="3200" i="1">
                                  <a:solidFill>
                                    <a:schemeClr val="bg2"/>
                                  </a:solidFill>
                                  <a:latin typeface="Cambria Math" panose="02040503050406030204" pitchFamily="18" charset="0"/>
                                  <a:ea typeface="Cambria Math" panose="02040503050406030204" pitchFamily="18" charset="0"/>
                                </a:rPr>
                                <m:t>𝑗𝑖</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𝐴</m:t>
                              </m:r>
                            </m:e>
                            <m:sub>
                              <m:r>
                                <a:rPr lang="en-GB" sz="3200" i="1">
                                  <a:solidFill>
                                    <a:schemeClr val="bg2"/>
                                  </a:solidFill>
                                  <a:latin typeface="Cambria Math" panose="02040503050406030204" pitchFamily="18" charset="0"/>
                                  <a:ea typeface="Cambria Math" panose="02040503050406030204" pitchFamily="18" charset="0"/>
                                </a:rPr>
                                <m:t>𝑖𝑗</m:t>
                              </m:r>
                            </m:sub>
                          </m:sSub>
                          <m:r>
                            <a:rPr lang="en-GB" sz="3200" i="1">
                              <a:solidFill>
                                <a:schemeClr val="bg2"/>
                              </a:solidFill>
                              <a:latin typeface="Cambria Math" panose="02040503050406030204" pitchFamily="18" charset="0"/>
                              <a:ea typeface="Cambria Math" panose="02040503050406030204" pitchFamily="18" charset="0"/>
                            </a:rPr>
                            <m:t>)</m:t>
                          </m:r>
                          <m:r>
                            <m:rPr>
                              <m:sty m:val="p"/>
                            </m:rPr>
                            <a:rPr lang="en-GB" sz="3200">
                              <a:solidFill>
                                <a:schemeClr val="bg2"/>
                              </a:solidFill>
                              <a:latin typeface="Cambria Math" panose="02040503050406030204" pitchFamily="18" charset="0"/>
                              <a:ea typeface="Cambria Math" panose="02040503050406030204" pitchFamily="18" charset="0"/>
                            </a:rPr>
                            <m:t>Δ</m:t>
                          </m:r>
                          <m:r>
                            <a:rPr lang="en-GB" sz="3200" i="1">
                              <a:solidFill>
                                <a:schemeClr val="bg2"/>
                              </a:solidFill>
                              <a:latin typeface="Cambria Math" panose="02040503050406030204" pitchFamily="18" charset="0"/>
                              <a:ea typeface="Cambria Math" panose="02040503050406030204" pitchFamily="18" charset="0"/>
                            </a:rPr>
                            <m:t>𝑡</m:t>
                          </m:r>
                        </m:e>
                      </m:nary>
                    </m:oMath>
                  </m:oMathPara>
                </a14:m>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BEB1E8E2-87E0-8CAB-48DA-CCD09BCD3DFE}"/>
                  </a:ext>
                </a:extLst>
              </p:cNvPr>
              <p:cNvSpPr txBox="1">
                <a:spLocks noRot="1" noChangeAspect="1" noMove="1" noResize="1" noEditPoints="1" noAdjustHandles="1" noChangeArrowheads="1" noChangeShapeType="1" noTextEdit="1"/>
              </p:cNvSpPr>
              <p:nvPr/>
            </p:nvSpPr>
            <p:spPr>
              <a:xfrm>
                <a:off x="3212951" y="4602760"/>
                <a:ext cx="11567705" cy="1343060"/>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1BB6A8A-3450-AAEF-0A9E-D4BD2E7BE58F}"/>
                  </a:ext>
                </a:extLst>
              </p:cNvPr>
              <p:cNvSpPr txBox="1"/>
              <p:nvPr/>
            </p:nvSpPr>
            <p:spPr>
              <a:xfrm>
                <a:off x="2540751" y="6443154"/>
                <a:ext cx="13206498" cy="13636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3200" i="1" smtClean="0">
                              <a:solidFill>
                                <a:schemeClr val="bg2"/>
                              </a:solidFill>
                              <a:latin typeface="Cambria Math" panose="02040503050406030204" pitchFamily="18" charset="0"/>
                              <a:ea typeface="Cambria Math" panose="02040503050406030204" pitchFamily="18" charset="0"/>
                            </a:rPr>
                          </m:ctrlPr>
                        </m:fPr>
                        <m:num>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m:t>
                              </m:r>
                            </m:sub>
                          </m:sSub>
                          <m:d>
                            <m:dPr>
                              <m:ctrlPr>
                                <a:rPr lang="en-GB" sz="3200" i="1">
                                  <a:solidFill>
                                    <a:schemeClr val="bg2"/>
                                  </a:solidFill>
                                  <a:latin typeface="Cambria Math" panose="02040503050406030204" pitchFamily="18" charset="0"/>
                                  <a:ea typeface="Cambria Math" panose="02040503050406030204" pitchFamily="18" charset="0"/>
                                </a:rPr>
                              </m:ctrlPr>
                            </m:dPr>
                            <m:e>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𝑡</m:t>
                                  </m:r>
                                </m:e>
                                <m:sub>
                                  <m:r>
                                    <a:rPr lang="en-GB" sz="3200" i="1">
                                      <a:solidFill>
                                        <a:schemeClr val="bg2"/>
                                      </a:solidFill>
                                      <a:latin typeface="Cambria Math" panose="02040503050406030204" pitchFamily="18" charset="0"/>
                                      <a:ea typeface="Cambria Math" panose="02040503050406030204" pitchFamily="18" charset="0"/>
                                    </a:rPr>
                                    <m:t>1</m:t>
                                  </m:r>
                                </m:sub>
                              </m:sSub>
                            </m:e>
                          </m:d>
                          <m:r>
                            <a:rPr lang="en-GB" sz="3200" i="1">
                              <a:solidFill>
                                <a:schemeClr val="bg2"/>
                              </a:solidFill>
                              <a:latin typeface="Cambria Math" panose="02040503050406030204" pitchFamily="18" charset="0"/>
                              <a:ea typeface="Cambria Math" panose="02040503050406030204" pitchFamily="18" charset="0"/>
                            </a:rPr>
                            <m:t>−</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m:t>
                              </m:r>
                            </m:sub>
                          </m:sSub>
                          <m:r>
                            <a:rPr lang="en-GB" sz="3200" i="1">
                              <a:solidFill>
                                <a:schemeClr val="bg2"/>
                              </a:solidFill>
                              <a:latin typeface="Cambria Math" panose="02040503050406030204" pitchFamily="18" charset="0"/>
                              <a:ea typeface="Cambria Math" panose="02040503050406030204" pitchFamily="18" charset="0"/>
                            </a:rPr>
                            <m:t>(</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𝑡</m:t>
                              </m:r>
                            </m:e>
                            <m:sub>
                              <m:r>
                                <a:rPr lang="en-GB" sz="3200" i="1">
                                  <a:solidFill>
                                    <a:schemeClr val="bg2"/>
                                  </a:solidFill>
                                  <a:latin typeface="Cambria Math" panose="02040503050406030204" pitchFamily="18" charset="0"/>
                                  <a:ea typeface="Cambria Math" panose="02040503050406030204" pitchFamily="18" charset="0"/>
                                </a:rPr>
                                <m:t>0</m:t>
                              </m:r>
                            </m:sub>
                          </m:sSub>
                          <m:r>
                            <a:rPr lang="en-GB" sz="3200" b="0" i="1" smtClean="0">
                              <a:solidFill>
                                <a:schemeClr val="bg2"/>
                              </a:solidFill>
                              <a:latin typeface="Cambria Math" panose="02040503050406030204" pitchFamily="18" charset="0"/>
                              <a:ea typeface="Cambria Math" panose="02040503050406030204" pitchFamily="18" charset="0"/>
                            </a:rPr>
                            <m:t>)</m:t>
                          </m:r>
                        </m:num>
                        <m:den>
                          <m:r>
                            <m:rPr>
                              <m:sty m:val="p"/>
                            </m:rPr>
                            <a:rPr lang="en-GB" sz="3200" b="0" i="0" smtClean="0">
                              <a:solidFill>
                                <a:schemeClr val="bg2"/>
                              </a:solidFill>
                              <a:latin typeface="Cambria Math" panose="02040503050406030204" pitchFamily="18" charset="0"/>
                              <a:ea typeface="Cambria Math" panose="02040503050406030204" pitchFamily="18" charset="0"/>
                            </a:rPr>
                            <m:t>Δ</m:t>
                          </m:r>
                          <m:r>
                            <a:rPr lang="en-GB" sz="3200" b="0" i="1" smtClean="0">
                              <a:solidFill>
                                <a:schemeClr val="bg2"/>
                              </a:solidFill>
                              <a:latin typeface="Cambria Math" panose="02040503050406030204" pitchFamily="18" charset="0"/>
                              <a:ea typeface="Cambria Math" panose="02040503050406030204" pitchFamily="18" charset="0"/>
                            </a:rPr>
                            <m:t>𝑡</m:t>
                          </m:r>
                        </m:den>
                      </m:f>
                      <m:r>
                        <a:rPr lang="en-GB" sz="3200" i="1">
                          <a:solidFill>
                            <a:schemeClr val="bg2"/>
                          </a:solidFill>
                          <a:latin typeface="Cambria Math" panose="02040503050406030204" pitchFamily="18" charset="0"/>
                          <a:ea typeface="Cambria Math" panose="02040503050406030204" pitchFamily="18" charset="0"/>
                        </a:rPr>
                        <m:t>=</m:t>
                      </m:r>
                      <m:nary>
                        <m:naryPr>
                          <m:chr m:val="∑"/>
                          <m:supHide m:val="on"/>
                          <m:ctrlPr>
                            <a:rPr lang="en-GB" sz="3200" i="1" smtClean="0">
                              <a:solidFill>
                                <a:schemeClr val="bg2"/>
                              </a:solidFill>
                              <a:latin typeface="Cambria Math" panose="02040503050406030204" pitchFamily="18" charset="0"/>
                              <a:ea typeface="Cambria Math" panose="02040503050406030204" pitchFamily="18" charset="0"/>
                            </a:rPr>
                          </m:ctrlPr>
                        </m:naryPr>
                        <m:sub>
                          <m:r>
                            <m:rPr>
                              <m:brk m:alnAt="7"/>
                            </m:rPr>
                            <a:rPr lang="en-GB" sz="3200" b="0" i="1" smtClean="0">
                              <a:solidFill>
                                <a:schemeClr val="bg2"/>
                              </a:solidFill>
                              <a:latin typeface="Cambria Math" panose="02040503050406030204" pitchFamily="18" charset="0"/>
                              <a:ea typeface="Cambria Math" panose="02040503050406030204" pitchFamily="18" charset="0"/>
                            </a:rPr>
                            <m:t>𝑗</m:t>
                          </m:r>
                        </m:sub>
                        <m:sup/>
                        <m:e>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m:t>
                              </m:r>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d>
                                <m:dPr>
                                  <m:ctrlPr>
                                    <a:rPr lang="en-GB" sz="3200" b="0" i="1" smtClean="0">
                                      <a:solidFill>
                                        <a:schemeClr val="bg2"/>
                                      </a:solidFill>
                                      <a:latin typeface="Cambria Math" panose="02040503050406030204" pitchFamily="18" charset="0"/>
                                      <a:ea typeface="Cambria Math" panose="02040503050406030204" pitchFamily="18" charset="0"/>
                                    </a:rPr>
                                  </m:ctrlPr>
                                </m:dPr>
                                <m:e>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𝑡</m:t>
                                      </m:r>
                                    </m:e>
                                    <m:sub>
                                      <m:r>
                                        <a:rPr lang="en-GB" sz="3200" b="0" i="1" smtClean="0">
                                          <a:solidFill>
                                            <a:schemeClr val="bg2"/>
                                          </a:solidFill>
                                          <a:latin typeface="Cambria Math" panose="02040503050406030204" pitchFamily="18" charset="0"/>
                                          <a:ea typeface="Cambria Math" panose="02040503050406030204" pitchFamily="18" charset="0"/>
                                        </a:rPr>
                                        <m:t>0</m:t>
                                      </m:r>
                                    </m:sub>
                                  </m:sSub>
                                </m:e>
                              </m:d>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𝑗</m:t>
                              </m:r>
                            </m:sub>
                          </m:sSub>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𝑡</m:t>
                              </m:r>
                            </m:e>
                            <m:sub>
                              <m:r>
                                <a:rPr lang="en-GB" sz="3200" b="0" i="1" smtClean="0">
                                  <a:solidFill>
                                    <a:schemeClr val="bg2"/>
                                  </a:solidFill>
                                  <a:latin typeface="Cambria Math" panose="02040503050406030204" pitchFamily="18" charset="0"/>
                                  <a:ea typeface="Cambria Math" panose="02040503050406030204" pitchFamily="18" charset="0"/>
                                </a:rPr>
                                <m:t>0</m:t>
                              </m:r>
                            </m:sub>
                          </m:sSub>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𝐹</m:t>
                              </m:r>
                            </m:e>
                            <m:sub>
                              <m:r>
                                <a:rPr lang="en-GB" sz="3200" i="1">
                                  <a:solidFill>
                                    <a:schemeClr val="bg2"/>
                                  </a:solidFill>
                                  <a:latin typeface="Cambria Math" panose="02040503050406030204" pitchFamily="18" charset="0"/>
                                  <a:ea typeface="Cambria Math" panose="02040503050406030204" pitchFamily="18" charset="0"/>
                                </a:rPr>
                                <m:t>𝑖𝑗</m:t>
                              </m:r>
                            </m:sub>
                          </m:sSub>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𝑡</m:t>
                              </m:r>
                            </m:e>
                            <m:sub>
                              <m:r>
                                <a:rPr lang="en-GB" sz="3200" b="0" i="1" smtClean="0">
                                  <a:solidFill>
                                    <a:schemeClr val="bg2"/>
                                  </a:solidFill>
                                  <a:latin typeface="Cambria Math" panose="02040503050406030204" pitchFamily="18" charset="0"/>
                                  <a:ea typeface="Cambria Math" panose="02040503050406030204" pitchFamily="18" charset="0"/>
                                </a:rPr>
                                <m:t>0</m:t>
                              </m:r>
                            </m:sub>
                          </m:sSub>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𝐴</m:t>
                              </m:r>
                            </m:e>
                            <m:sub>
                              <m:r>
                                <a:rPr lang="en-GB" sz="3200" i="1">
                                  <a:solidFill>
                                    <a:schemeClr val="bg2"/>
                                  </a:solidFill>
                                  <a:latin typeface="Cambria Math" panose="02040503050406030204" pitchFamily="18" charset="0"/>
                                  <a:ea typeface="Cambria Math" panose="02040503050406030204" pitchFamily="18" charset="0"/>
                                </a:rPr>
                                <m:t>𝑖𝑗</m:t>
                              </m:r>
                            </m:sub>
                          </m:sSub>
                          <m:r>
                            <a:rPr lang="en-GB" sz="3200" i="1">
                              <a:solidFill>
                                <a:schemeClr val="bg2"/>
                              </a:solidFill>
                              <a:latin typeface="Cambria Math" panose="02040503050406030204" pitchFamily="18" charset="0"/>
                              <a:ea typeface="Cambria Math" panose="02040503050406030204" pitchFamily="18" charset="0"/>
                            </a:rPr>
                            <m:t>−</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𝑗</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𝑡</m:t>
                                  </m:r>
                                </m:e>
                                <m:sub>
                                  <m:r>
                                    <a:rPr lang="en-GB" sz="3200" b="0" i="1" smtClean="0">
                                      <a:solidFill>
                                        <a:schemeClr val="bg2"/>
                                      </a:solidFill>
                                      <a:latin typeface="Cambria Math" panose="02040503050406030204" pitchFamily="18" charset="0"/>
                                      <a:ea typeface="Cambria Math" panose="02040503050406030204" pitchFamily="18" charset="0"/>
                                    </a:rPr>
                                    <m:t>0</m:t>
                                  </m:r>
                                </m:sub>
                              </m:sSub>
                              <m:r>
                                <a:rPr lang="en-GB" sz="3200" b="0" i="1" smtClean="0">
                                  <a:solidFill>
                                    <a:schemeClr val="bg2"/>
                                  </a:solidFill>
                                  <a:latin typeface="Cambria Math" panose="02040503050406030204" pitchFamily="18" charset="0"/>
                                  <a:ea typeface="Cambria Math" panose="02040503050406030204" pitchFamily="18" charset="0"/>
                                </a:rPr>
                                <m:t>)</m:t>
                              </m:r>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𝑡</m:t>
                                  </m:r>
                                </m:e>
                                <m:sub>
                                  <m:r>
                                    <a:rPr lang="en-GB" sz="3200" b="0" i="1" smtClean="0">
                                      <a:solidFill>
                                        <a:schemeClr val="bg2"/>
                                      </a:solidFill>
                                      <a:latin typeface="Cambria Math" panose="02040503050406030204" pitchFamily="18" charset="0"/>
                                      <a:ea typeface="Cambria Math" panose="02040503050406030204" pitchFamily="18" charset="0"/>
                                    </a:rPr>
                                    <m:t>0</m:t>
                                  </m:r>
                                </m:sub>
                              </m:sSub>
                              <m:r>
                                <a:rPr lang="en-GB" sz="3200" b="0" i="1" smtClean="0">
                                  <a:solidFill>
                                    <a:schemeClr val="bg2"/>
                                  </a:solidFill>
                                  <a:latin typeface="Cambria Math" panose="02040503050406030204" pitchFamily="18" charset="0"/>
                                  <a:ea typeface="Cambria Math" panose="02040503050406030204" pitchFamily="18" charset="0"/>
                                </a:rPr>
                                <m:t>)</m:t>
                              </m:r>
                              <m:r>
                                <a:rPr lang="en-GB" sz="3200" i="1">
                                  <a:solidFill>
                                    <a:schemeClr val="bg2"/>
                                  </a:solidFill>
                                  <a:latin typeface="Cambria Math" panose="02040503050406030204" pitchFamily="18" charset="0"/>
                                  <a:ea typeface="Cambria Math" panose="02040503050406030204" pitchFamily="18" charset="0"/>
                                </a:rPr>
                                <m:t>𝐹</m:t>
                              </m:r>
                            </m:e>
                            <m:sub>
                              <m:r>
                                <a:rPr lang="en-GB" sz="3200" i="1">
                                  <a:solidFill>
                                    <a:schemeClr val="bg2"/>
                                  </a:solidFill>
                                  <a:latin typeface="Cambria Math" panose="02040503050406030204" pitchFamily="18" charset="0"/>
                                  <a:ea typeface="Cambria Math" panose="02040503050406030204" pitchFamily="18" charset="0"/>
                                </a:rPr>
                                <m:t>𝑗𝑖</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𝑡</m:t>
                                  </m:r>
                                </m:e>
                                <m:sub>
                                  <m:r>
                                    <a:rPr lang="en-GB" sz="3200" b="0" i="1" smtClean="0">
                                      <a:solidFill>
                                        <a:schemeClr val="bg2"/>
                                      </a:solidFill>
                                      <a:latin typeface="Cambria Math" panose="02040503050406030204" pitchFamily="18" charset="0"/>
                                      <a:ea typeface="Cambria Math" panose="02040503050406030204" pitchFamily="18" charset="0"/>
                                    </a:rPr>
                                    <m:t>0</m:t>
                                  </m:r>
                                </m:sub>
                              </m:sSub>
                              <m:r>
                                <a:rPr lang="en-GB" sz="3200" b="0" i="1" smtClean="0">
                                  <a:solidFill>
                                    <a:schemeClr val="bg2"/>
                                  </a:solidFill>
                                  <a:latin typeface="Cambria Math" panose="02040503050406030204" pitchFamily="18" charset="0"/>
                                  <a:ea typeface="Cambria Math" panose="02040503050406030204" pitchFamily="18" charset="0"/>
                                </a:rPr>
                                <m:t>)</m:t>
                              </m:r>
                              <m:r>
                                <a:rPr lang="en-GB" sz="3200" i="1">
                                  <a:solidFill>
                                    <a:schemeClr val="bg2"/>
                                  </a:solidFill>
                                  <a:latin typeface="Cambria Math" panose="02040503050406030204" pitchFamily="18" charset="0"/>
                                  <a:ea typeface="Cambria Math" panose="02040503050406030204" pitchFamily="18" charset="0"/>
                                </a:rPr>
                                <m:t>𝐴</m:t>
                              </m:r>
                            </m:e>
                            <m:sub>
                              <m:r>
                                <a:rPr lang="en-GB" sz="3200" i="1">
                                  <a:solidFill>
                                    <a:schemeClr val="bg2"/>
                                  </a:solidFill>
                                  <a:latin typeface="Cambria Math" panose="02040503050406030204" pitchFamily="18" charset="0"/>
                                  <a:ea typeface="Cambria Math" panose="02040503050406030204" pitchFamily="18" charset="0"/>
                                </a:rPr>
                                <m:t>𝑖𝑗</m:t>
                              </m:r>
                            </m:sub>
                          </m:sSub>
                          <m:r>
                            <a:rPr lang="en-GB" sz="3200" i="1">
                              <a:solidFill>
                                <a:schemeClr val="bg2"/>
                              </a:solidFill>
                              <a:latin typeface="Cambria Math" panose="02040503050406030204" pitchFamily="18" charset="0"/>
                              <a:ea typeface="Cambria Math" panose="02040503050406030204" pitchFamily="18" charset="0"/>
                            </a:rPr>
                            <m:t>)</m:t>
                          </m:r>
                        </m:e>
                      </m:nary>
                    </m:oMath>
                  </m:oMathPara>
                </a14:m>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E1BB6A8A-3450-AAEF-0A9E-D4BD2E7BE58F}"/>
                  </a:ext>
                </a:extLst>
              </p:cNvPr>
              <p:cNvSpPr txBox="1">
                <a:spLocks noRot="1" noChangeAspect="1" noMove="1" noResize="1" noEditPoints="1" noAdjustHandles="1" noChangeArrowheads="1" noChangeShapeType="1" noTextEdit="1"/>
              </p:cNvSpPr>
              <p:nvPr/>
            </p:nvSpPr>
            <p:spPr>
              <a:xfrm>
                <a:off x="2540751" y="6443154"/>
                <a:ext cx="13206498" cy="136364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C4DFB7-F5D8-321C-3E7D-DD20787B4ADC}"/>
                  </a:ext>
                </a:extLst>
              </p:cNvPr>
              <p:cNvSpPr txBox="1"/>
              <p:nvPr/>
            </p:nvSpPr>
            <p:spPr>
              <a:xfrm>
                <a:off x="14468354" y="3087903"/>
                <a:ext cx="2131456" cy="10175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3200" b="0" i="1" smtClean="0">
                              <a:solidFill>
                                <a:schemeClr val="accent5"/>
                              </a:solidFill>
                              <a:latin typeface="Cambria Math" panose="02040503050406030204" pitchFamily="18" charset="0"/>
                              <a:ea typeface="Cambria Math" panose="02040503050406030204" pitchFamily="18" charset="0"/>
                            </a:rPr>
                          </m:ctrlPr>
                        </m:fPr>
                        <m:num>
                          <m:r>
                            <m:rPr>
                              <m:sty m:val="p"/>
                            </m:rPr>
                            <a:rPr lang="en-GB" sz="3200" smtClean="0">
                              <a:solidFill>
                                <a:schemeClr val="accent5"/>
                              </a:solidFill>
                              <a:latin typeface="Cambria Math" panose="02040503050406030204" pitchFamily="18" charset="0"/>
                              <a:ea typeface="Cambria Math" panose="02040503050406030204" pitchFamily="18" charset="0"/>
                            </a:rPr>
                            <m:t>Δ</m:t>
                          </m:r>
                          <m:r>
                            <a:rPr lang="en-GB" sz="3200" i="1" smtClean="0">
                              <a:solidFill>
                                <a:schemeClr val="accent5"/>
                              </a:solidFill>
                              <a:latin typeface="Cambria Math" panose="02040503050406030204" pitchFamily="18" charset="0"/>
                              <a:ea typeface="Cambria Math" panose="02040503050406030204" pitchFamily="18" charset="0"/>
                            </a:rPr>
                            <m:t>𝑦</m:t>
                          </m:r>
                        </m:num>
                        <m:den>
                          <m:r>
                            <m:rPr>
                              <m:sty m:val="p"/>
                            </m:rPr>
                            <a:rPr lang="en-GB" sz="3200" b="0" i="0" smtClean="0">
                              <a:solidFill>
                                <a:schemeClr val="accent5"/>
                              </a:solidFill>
                              <a:latin typeface="Cambria Math" panose="02040503050406030204" pitchFamily="18" charset="0"/>
                              <a:ea typeface="Cambria Math" panose="02040503050406030204" pitchFamily="18" charset="0"/>
                            </a:rPr>
                            <m:t>Δ</m:t>
                          </m:r>
                          <m:r>
                            <a:rPr lang="en-GB" sz="3200" b="0" i="1" smtClean="0">
                              <a:solidFill>
                                <a:schemeClr val="accent5"/>
                              </a:solidFill>
                              <a:latin typeface="Cambria Math" panose="02040503050406030204" pitchFamily="18" charset="0"/>
                              <a:ea typeface="Cambria Math" panose="02040503050406030204" pitchFamily="18" charset="0"/>
                            </a:rPr>
                            <m:t>𝑥</m:t>
                          </m:r>
                        </m:den>
                      </m:f>
                      <m:r>
                        <a:rPr lang="en-GB" sz="3200" b="0" i="1" smtClean="0">
                          <a:solidFill>
                            <a:schemeClr val="accent5"/>
                          </a:solidFill>
                          <a:latin typeface="Cambria Math" panose="02040503050406030204" pitchFamily="18" charset="0"/>
                          <a:ea typeface="Cambria Math" panose="02040503050406030204" pitchFamily="18" charset="0"/>
                        </a:rPr>
                        <m:t>=</m:t>
                      </m:r>
                      <m:r>
                        <a:rPr lang="en-GB" sz="3200" b="0" i="1" smtClean="0">
                          <a:solidFill>
                            <a:schemeClr val="accent5"/>
                          </a:solidFill>
                          <a:latin typeface="Cambria Math" panose="02040503050406030204" pitchFamily="18" charset="0"/>
                          <a:ea typeface="Cambria Math" panose="02040503050406030204" pitchFamily="18" charset="0"/>
                        </a:rPr>
                        <m:t>𝑚</m:t>
                      </m:r>
                    </m:oMath>
                  </m:oMathPara>
                </a14:m>
                <a:endParaRPr lang="en-GB" sz="3200" dirty="0">
                  <a:solidFill>
                    <a:schemeClr val="accent5"/>
                  </a:solidFill>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FCC4DFB7-F5D8-321C-3E7D-DD20787B4ADC}"/>
                  </a:ext>
                </a:extLst>
              </p:cNvPr>
              <p:cNvSpPr txBox="1">
                <a:spLocks noRot="1" noChangeAspect="1" noMove="1" noResize="1" noEditPoints="1" noAdjustHandles="1" noChangeArrowheads="1" noChangeShapeType="1" noTextEdit="1"/>
              </p:cNvSpPr>
              <p:nvPr/>
            </p:nvSpPr>
            <p:spPr>
              <a:xfrm>
                <a:off x="14468354" y="3087903"/>
                <a:ext cx="2131456" cy="1017523"/>
              </a:xfrm>
              <a:prstGeom prst="rect">
                <a:avLst/>
              </a:prstGeom>
              <a:blipFill>
                <a:blip r:embed="rId4"/>
                <a:stretch>
                  <a:fillRect/>
                </a:stretch>
              </a:blipFill>
            </p:spPr>
            <p:txBody>
              <a:bodyPr/>
              <a:lstStyle/>
              <a:p>
                <a:r>
                  <a:rPr lang="en-GB">
                    <a:noFill/>
                  </a:rPr>
                  <a:t> </a:t>
                </a:r>
              </a:p>
            </p:txBody>
          </p:sp>
        </mc:Fallback>
      </mc:AlternateContent>
      <p:cxnSp>
        <p:nvCxnSpPr>
          <p:cNvPr id="8" name="Straight Arrow Connector 7">
            <a:extLst>
              <a:ext uri="{FF2B5EF4-FFF2-40B4-BE49-F238E27FC236}">
                <a16:creationId xmlns:a16="http://schemas.microsoft.com/office/drawing/2014/main" id="{62DEA94C-F3F0-28DB-942A-2163DE041482}"/>
              </a:ext>
            </a:extLst>
          </p:cNvPr>
          <p:cNvCxnSpPr/>
          <p:nvPr/>
        </p:nvCxnSpPr>
        <p:spPr>
          <a:xfrm flipH="1">
            <a:off x="14780656" y="4105426"/>
            <a:ext cx="879891" cy="194813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80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4C04F-1A9B-F078-0A9D-2AC9BCC83DA8}"/>
              </a:ext>
            </a:extLst>
          </p:cNvPr>
          <p:cNvPicPr>
            <a:picLocks noChangeAspect="1"/>
          </p:cNvPicPr>
          <p:nvPr/>
        </p:nvPicPr>
        <p:blipFill>
          <a:blip r:embed="rId2"/>
          <a:stretch>
            <a:fillRect/>
          </a:stretch>
        </p:blipFill>
        <p:spPr>
          <a:xfrm>
            <a:off x="4539585" y="659757"/>
            <a:ext cx="10972800" cy="8229600"/>
          </a:xfrm>
          <a:prstGeom prst="rect">
            <a:avLst/>
          </a:prstGeom>
        </p:spPr>
      </p:pic>
      <p:cxnSp>
        <p:nvCxnSpPr>
          <p:cNvPr id="9" name="Straight Connector 8">
            <a:extLst>
              <a:ext uri="{FF2B5EF4-FFF2-40B4-BE49-F238E27FC236}">
                <a16:creationId xmlns:a16="http://schemas.microsoft.com/office/drawing/2014/main" id="{195B2C6E-A5B8-0E6C-4F02-F61BA87E8303}"/>
              </a:ext>
            </a:extLst>
          </p:cNvPr>
          <p:cNvCxnSpPr>
            <a:cxnSpLocks/>
          </p:cNvCxnSpPr>
          <p:nvPr/>
        </p:nvCxnSpPr>
        <p:spPr>
          <a:xfrm flipH="1">
            <a:off x="10544537" y="2963119"/>
            <a:ext cx="1423686" cy="2181175"/>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135CDEE-3F04-80B9-0CB4-6859980DCB8E}"/>
                  </a:ext>
                </a:extLst>
              </p:cNvPr>
              <p:cNvSpPr txBox="1"/>
              <p:nvPr/>
            </p:nvSpPr>
            <p:spPr>
              <a:xfrm>
                <a:off x="9381281" y="3468931"/>
                <a:ext cx="451413"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3200" smtClean="0">
                          <a:solidFill>
                            <a:schemeClr val="accent5"/>
                          </a:solidFill>
                          <a:latin typeface="Cambria Math" panose="02040503050406030204" pitchFamily="18" charset="0"/>
                          <a:ea typeface="Cambria Math" panose="02040503050406030204" pitchFamily="18" charset="0"/>
                        </a:rPr>
                        <m:t>Δ</m:t>
                      </m:r>
                      <m:r>
                        <a:rPr lang="en-GB" sz="3200" i="1" smtClean="0">
                          <a:solidFill>
                            <a:schemeClr val="accent5"/>
                          </a:solidFill>
                          <a:latin typeface="Cambria Math" panose="02040503050406030204" pitchFamily="18" charset="0"/>
                          <a:ea typeface="Cambria Math" panose="02040503050406030204" pitchFamily="18" charset="0"/>
                        </a:rPr>
                        <m:t>𝑆</m:t>
                      </m:r>
                    </m:oMath>
                  </m:oMathPara>
                </a14:m>
                <a:endParaRPr lang="en-GB" sz="3200" dirty="0">
                  <a:solidFill>
                    <a:schemeClr val="accent5"/>
                  </a:solidFill>
                </a:endParaRPr>
              </a:p>
            </p:txBody>
          </p:sp>
        </mc:Choice>
        <mc:Fallback xmlns="">
          <p:sp>
            <p:nvSpPr>
              <p:cNvPr id="14" name="TextBox 13">
                <a:extLst>
                  <a:ext uri="{FF2B5EF4-FFF2-40B4-BE49-F238E27FC236}">
                    <a16:creationId xmlns:a16="http://schemas.microsoft.com/office/drawing/2014/main" id="{A135CDEE-3F04-80B9-0CB4-6859980DCB8E}"/>
                  </a:ext>
                </a:extLst>
              </p:cNvPr>
              <p:cNvSpPr txBox="1">
                <a:spLocks noRot="1" noChangeAspect="1" noMove="1" noResize="1" noEditPoints="1" noAdjustHandles="1" noChangeArrowheads="1" noChangeShapeType="1" noTextEdit="1"/>
              </p:cNvSpPr>
              <p:nvPr/>
            </p:nvSpPr>
            <p:spPr>
              <a:xfrm>
                <a:off x="9381281" y="3468931"/>
                <a:ext cx="451413" cy="584775"/>
              </a:xfrm>
              <a:prstGeom prst="rect">
                <a:avLst/>
              </a:prstGeom>
              <a:blipFill>
                <a:blip r:embed="rId3"/>
                <a:stretch>
                  <a:fillRect r="-21622"/>
                </a:stretch>
              </a:blipFill>
            </p:spPr>
            <p:txBody>
              <a:bodyPr/>
              <a:lstStyle/>
              <a:p>
                <a:r>
                  <a:rPr lang="en-GB">
                    <a:noFill/>
                  </a:rPr>
                  <a:t> </a:t>
                </a:r>
              </a:p>
            </p:txBody>
          </p:sp>
        </mc:Fallback>
      </mc:AlternateContent>
      <p:cxnSp>
        <p:nvCxnSpPr>
          <p:cNvPr id="18" name="Straight Connector 17">
            <a:extLst>
              <a:ext uri="{FF2B5EF4-FFF2-40B4-BE49-F238E27FC236}">
                <a16:creationId xmlns:a16="http://schemas.microsoft.com/office/drawing/2014/main" id="{A7F5840F-4FBB-F33B-71F1-0DAB55DB642A}"/>
              </a:ext>
            </a:extLst>
          </p:cNvPr>
          <p:cNvCxnSpPr>
            <a:cxnSpLocks/>
          </p:cNvCxnSpPr>
          <p:nvPr/>
        </p:nvCxnSpPr>
        <p:spPr>
          <a:xfrm>
            <a:off x="5953752" y="5144294"/>
            <a:ext cx="459078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73E571-DEDD-710D-2283-FDC6CF5C5BAD}"/>
              </a:ext>
            </a:extLst>
          </p:cNvPr>
          <p:cNvCxnSpPr>
            <a:cxnSpLocks/>
          </p:cNvCxnSpPr>
          <p:nvPr/>
        </p:nvCxnSpPr>
        <p:spPr>
          <a:xfrm>
            <a:off x="5953752" y="2963119"/>
            <a:ext cx="601447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D6BB32-D97A-057F-4F3A-4D5BFC9EA5DD}"/>
                  </a:ext>
                </a:extLst>
              </p:cNvPr>
              <p:cNvSpPr txBox="1"/>
              <p:nvPr/>
            </p:nvSpPr>
            <p:spPr>
              <a:xfrm>
                <a:off x="897797" y="3657146"/>
                <a:ext cx="1840375" cy="14064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4400" i="1" smtClean="0">
                              <a:solidFill>
                                <a:schemeClr val="bg2"/>
                              </a:solidFill>
                              <a:latin typeface="Cambria Math" panose="02040503050406030204" pitchFamily="18" charset="0"/>
                              <a:ea typeface="Cambria Math" panose="02040503050406030204" pitchFamily="18" charset="0"/>
                            </a:rPr>
                          </m:ctrlPr>
                        </m:fPr>
                        <m:num>
                          <m:sSub>
                            <m:sSubPr>
                              <m:ctrlPr>
                                <a:rPr lang="en-GB" sz="4400" i="1">
                                  <a:solidFill>
                                    <a:schemeClr val="bg2"/>
                                  </a:solidFill>
                                  <a:latin typeface="Cambria Math" panose="02040503050406030204" pitchFamily="18" charset="0"/>
                                  <a:ea typeface="Cambria Math" panose="02040503050406030204" pitchFamily="18" charset="0"/>
                                </a:rPr>
                              </m:ctrlPr>
                            </m:sSubPr>
                            <m:e>
                              <m:r>
                                <a:rPr lang="en-GB" sz="4400" i="1">
                                  <a:solidFill>
                                    <a:schemeClr val="bg2"/>
                                  </a:solidFill>
                                  <a:latin typeface="Cambria Math" panose="02040503050406030204" pitchFamily="18" charset="0"/>
                                  <a:ea typeface="Cambria Math" panose="02040503050406030204" pitchFamily="18" charset="0"/>
                                </a:rPr>
                                <m:t>𝑆</m:t>
                              </m:r>
                            </m:e>
                            <m:sub>
                              <m:r>
                                <a:rPr lang="en-GB" sz="4400" i="1">
                                  <a:solidFill>
                                    <a:schemeClr val="bg2"/>
                                  </a:solidFill>
                                  <a:latin typeface="Cambria Math" panose="02040503050406030204" pitchFamily="18" charset="0"/>
                                  <a:ea typeface="Cambria Math" panose="02040503050406030204" pitchFamily="18" charset="0"/>
                                </a:rPr>
                                <m:t>𝑖</m:t>
                              </m:r>
                            </m:sub>
                          </m:sSub>
                          <m:d>
                            <m:dPr>
                              <m:ctrlPr>
                                <a:rPr lang="en-GB" sz="4400" i="1">
                                  <a:solidFill>
                                    <a:schemeClr val="bg2"/>
                                  </a:solidFill>
                                  <a:latin typeface="Cambria Math" panose="02040503050406030204" pitchFamily="18" charset="0"/>
                                  <a:ea typeface="Cambria Math" panose="02040503050406030204" pitchFamily="18" charset="0"/>
                                </a:rPr>
                              </m:ctrlPr>
                            </m:dPr>
                            <m:e>
                              <m:sSub>
                                <m:sSubPr>
                                  <m:ctrlPr>
                                    <a:rPr lang="en-GB" sz="4400" i="1">
                                      <a:solidFill>
                                        <a:schemeClr val="bg2"/>
                                      </a:solidFill>
                                      <a:latin typeface="Cambria Math" panose="02040503050406030204" pitchFamily="18" charset="0"/>
                                      <a:ea typeface="Cambria Math" panose="02040503050406030204" pitchFamily="18" charset="0"/>
                                    </a:rPr>
                                  </m:ctrlPr>
                                </m:sSubPr>
                                <m:e>
                                  <m:r>
                                    <a:rPr lang="en-GB" sz="4400" i="1">
                                      <a:solidFill>
                                        <a:schemeClr val="bg2"/>
                                      </a:solidFill>
                                      <a:latin typeface="Cambria Math" panose="02040503050406030204" pitchFamily="18" charset="0"/>
                                      <a:ea typeface="Cambria Math" panose="02040503050406030204" pitchFamily="18" charset="0"/>
                                    </a:rPr>
                                    <m:t>𝑡</m:t>
                                  </m:r>
                                </m:e>
                                <m:sub>
                                  <m:r>
                                    <a:rPr lang="en-GB" sz="4400" i="1">
                                      <a:solidFill>
                                        <a:schemeClr val="bg2"/>
                                      </a:solidFill>
                                      <a:latin typeface="Cambria Math" panose="02040503050406030204" pitchFamily="18" charset="0"/>
                                      <a:ea typeface="Cambria Math" panose="02040503050406030204" pitchFamily="18" charset="0"/>
                                    </a:rPr>
                                    <m:t>1</m:t>
                                  </m:r>
                                </m:sub>
                              </m:sSub>
                            </m:e>
                          </m:d>
                          <m:r>
                            <a:rPr lang="en-GB" sz="4400" i="1">
                              <a:solidFill>
                                <a:schemeClr val="bg2"/>
                              </a:solidFill>
                              <a:latin typeface="Cambria Math" panose="02040503050406030204" pitchFamily="18" charset="0"/>
                              <a:ea typeface="Cambria Math" panose="02040503050406030204" pitchFamily="18" charset="0"/>
                            </a:rPr>
                            <m:t>−</m:t>
                          </m:r>
                          <m:sSub>
                            <m:sSubPr>
                              <m:ctrlPr>
                                <a:rPr lang="en-GB" sz="4400" i="1">
                                  <a:solidFill>
                                    <a:schemeClr val="bg2"/>
                                  </a:solidFill>
                                  <a:latin typeface="Cambria Math" panose="02040503050406030204" pitchFamily="18" charset="0"/>
                                  <a:ea typeface="Cambria Math" panose="02040503050406030204" pitchFamily="18" charset="0"/>
                                </a:rPr>
                              </m:ctrlPr>
                            </m:sSubPr>
                            <m:e>
                              <m:r>
                                <a:rPr lang="en-GB" sz="4400" i="1">
                                  <a:solidFill>
                                    <a:schemeClr val="bg2"/>
                                  </a:solidFill>
                                  <a:latin typeface="Cambria Math" panose="02040503050406030204" pitchFamily="18" charset="0"/>
                                  <a:ea typeface="Cambria Math" panose="02040503050406030204" pitchFamily="18" charset="0"/>
                                </a:rPr>
                                <m:t>𝑆</m:t>
                              </m:r>
                            </m:e>
                            <m:sub>
                              <m:r>
                                <a:rPr lang="en-GB" sz="4400" i="1">
                                  <a:solidFill>
                                    <a:schemeClr val="bg2"/>
                                  </a:solidFill>
                                  <a:latin typeface="Cambria Math" panose="02040503050406030204" pitchFamily="18" charset="0"/>
                                  <a:ea typeface="Cambria Math" panose="02040503050406030204" pitchFamily="18" charset="0"/>
                                </a:rPr>
                                <m:t>𝑖</m:t>
                              </m:r>
                            </m:sub>
                          </m:sSub>
                          <m:r>
                            <a:rPr lang="en-GB" sz="4400" i="1">
                              <a:solidFill>
                                <a:schemeClr val="bg2"/>
                              </a:solidFill>
                              <a:latin typeface="Cambria Math" panose="02040503050406030204" pitchFamily="18" charset="0"/>
                              <a:ea typeface="Cambria Math" panose="02040503050406030204" pitchFamily="18" charset="0"/>
                            </a:rPr>
                            <m:t>(</m:t>
                          </m:r>
                          <m:sSub>
                            <m:sSubPr>
                              <m:ctrlPr>
                                <a:rPr lang="en-GB" sz="4400" i="1">
                                  <a:solidFill>
                                    <a:schemeClr val="bg2"/>
                                  </a:solidFill>
                                  <a:latin typeface="Cambria Math" panose="02040503050406030204" pitchFamily="18" charset="0"/>
                                  <a:ea typeface="Cambria Math" panose="02040503050406030204" pitchFamily="18" charset="0"/>
                                </a:rPr>
                              </m:ctrlPr>
                            </m:sSubPr>
                            <m:e>
                              <m:r>
                                <a:rPr lang="en-GB" sz="4400" i="1">
                                  <a:solidFill>
                                    <a:schemeClr val="bg2"/>
                                  </a:solidFill>
                                  <a:latin typeface="Cambria Math" panose="02040503050406030204" pitchFamily="18" charset="0"/>
                                  <a:ea typeface="Cambria Math" panose="02040503050406030204" pitchFamily="18" charset="0"/>
                                </a:rPr>
                                <m:t>𝑡</m:t>
                              </m:r>
                            </m:e>
                            <m:sub>
                              <m:r>
                                <a:rPr lang="en-GB" sz="4400" i="1">
                                  <a:solidFill>
                                    <a:schemeClr val="bg2"/>
                                  </a:solidFill>
                                  <a:latin typeface="Cambria Math" panose="02040503050406030204" pitchFamily="18" charset="0"/>
                                  <a:ea typeface="Cambria Math" panose="02040503050406030204" pitchFamily="18" charset="0"/>
                                </a:rPr>
                                <m:t>0</m:t>
                              </m:r>
                            </m:sub>
                          </m:sSub>
                          <m:r>
                            <a:rPr lang="en-GB" sz="4400" b="0" i="1" smtClean="0">
                              <a:solidFill>
                                <a:schemeClr val="bg2"/>
                              </a:solidFill>
                              <a:latin typeface="Cambria Math" panose="02040503050406030204" pitchFamily="18" charset="0"/>
                              <a:ea typeface="Cambria Math" panose="02040503050406030204" pitchFamily="18" charset="0"/>
                            </a:rPr>
                            <m:t>)</m:t>
                          </m:r>
                        </m:num>
                        <m:den>
                          <m:r>
                            <m:rPr>
                              <m:sty m:val="p"/>
                            </m:rPr>
                            <a:rPr lang="en-GB" sz="4400" b="0" i="0" smtClean="0">
                              <a:solidFill>
                                <a:schemeClr val="bg2"/>
                              </a:solidFill>
                              <a:latin typeface="Cambria Math" panose="02040503050406030204" pitchFamily="18" charset="0"/>
                              <a:ea typeface="Cambria Math" panose="02040503050406030204" pitchFamily="18" charset="0"/>
                            </a:rPr>
                            <m:t>Δ</m:t>
                          </m:r>
                          <m:r>
                            <a:rPr lang="en-GB" sz="4400" b="0" i="1" smtClean="0">
                              <a:solidFill>
                                <a:schemeClr val="bg2"/>
                              </a:solidFill>
                              <a:latin typeface="Cambria Math" panose="02040503050406030204" pitchFamily="18" charset="0"/>
                              <a:ea typeface="Cambria Math" panose="02040503050406030204" pitchFamily="18" charset="0"/>
                            </a:rPr>
                            <m:t>𝑡</m:t>
                          </m:r>
                        </m:den>
                      </m:f>
                    </m:oMath>
                  </m:oMathPara>
                </a14:m>
                <a:endParaRPr lang="en-GB" sz="4400" dirty="0"/>
              </a:p>
            </p:txBody>
          </p:sp>
        </mc:Choice>
        <mc:Fallback xmlns="">
          <p:sp>
            <p:nvSpPr>
              <p:cNvPr id="23" name="TextBox 22">
                <a:extLst>
                  <a:ext uri="{FF2B5EF4-FFF2-40B4-BE49-F238E27FC236}">
                    <a16:creationId xmlns:a16="http://schemas.microsoft.com/office/drawing/2014/main" id="{F5D6BB32-D97A-057F-4F3A-4D5BFC9EA5DD}"/>
                  </a:ext>
                </a:extLst>
              </p:cNvPr>
              <p:cNvSpPr txBox="1">
                <a:spLocks noRot="1" noChangeAspect="1" noMove="1" noResize="1" noEditPoints="1" noAdjustHandles="1" noChangeArrowheads="1" noChangeShapeType="1" noTextEdit="1"/>
              </p:cNvSpPr>
              <p:nvPr/>
            </p:nvSpPr>
            <p:spPr>
              <a:xfrm>
                <a:off x="897797" y="3657146"/>
                <a:ext cx="1840375" cy="1406411"/>
              </a:xfrm>
              <a:prstGeom prst="rect">
                <a:avLst/>
              </a:prstGeom>
              <a:blipFill>
                <a:blip r:embed="rId4"/>
                <a:stretch>
                  <a:fillRect r="-91391"/>
                </a:stretch>
              </a:blipFill>
            </p:spPr>
            <p:txBody>
              <a:bodyPr/>
              <a:lstStyle/>
              <a:p>
                <a:r>
                  <a:rPr lang="en-GB">
                    <a:noFill/>
                  </a:rPr>
                  <a:t> </a:t>
                </a:r>
              </a:p>
            </p:txBody>
          </p:sp>
        </mc:Fallback>
      </mc:AlternateContent>
      <p:cxnSp>
        <p:nvCxnSpPr>
          <p:cNvPr id="26" name="Straight Connector 25">
            <a:extLst>
              <a:ext uri="{FF2B5EF4-FFF2-40B4-BE49-F238E27FC236}">
                <a16:creationId xmlns:a16="http://schemas.microsoft.com/office/drawing/2014/main" id="{93DF43BC-7BD2-C6CA-2A0C-26D6328FA1D3}"/>
              </a:ext>
            </a:extLst>
          </p:cNvPr>
          <p:cNvCxnSpPr>
            <a:cxnSpLocks/>
          </p:cNvCxnSpPr>
          <p:nvPr/>
        </p:nvCxnSpPr>
        <p:spPr>
          <a:xfrm flipV="1">
            <a:off x="11968223" y="2963119"/>
            <a:ext cx="0" cy="504656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CFC37F-509B-804F-3040-7F18B241CCAD}"/>
              </a:ext>
            </a:extLst>
          </p:cNvPr>
          <p:cNvCxnSpPr>
            <a:cxnSpLocks/>
          </p:cNvCxnSpPr>
          <p:nvPr/>
        </p:nvCxnSpPr>
        <p:spPr>
          <a:xfrm flipV="1">
            <a:off x="10544537" y="5144294"/>
            <a:ext cx="0" cy="28653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6F15D30-6770-8395-9371-10346999333B}"/>
                  </a:ext>
                </a:extLst>
              </p:cNvPr>
              <p:cNvSpPr txBox="1"/>
              <p:nvPr/>
            </p:nvSpPr>
            <p:spPr>
              <a:xfrm>
                <a:off x="10995950" y="5357718"/>
                <a:ext cx="451413"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3200" smtClean="0">
                          <a:solidFill>
                            <a:schemeClr val="accent5"/>
                          </a:solidFill>
                          <a:latin typeface="Cambria Math" panose="02040503050406030204" pitchFamily="18" charset="0"/>
                          <a:ea typeface="Cambria Math" panose="02040503050406030204" pitchFamily="18" charset="0"/>
                        </a:rPr>
                        <m:t>Δ</m:t>
                      </m:r>
                      <m:r>
                        <m:rPr>
                          <m:sty m:val="p"/>
                        </m:rPr>
                        <a:rPr lang="en-GB" sz="3200" b="0" i="0" smtClean="0">
                          <a:solidFill>
                            <a:schemeClr val="accent5"/>
                          </a:solidFill>
                          <a:latin typeface="Cambria Math" panose="02040503050406030204" pitchFamily="18" charset="0"/>
                          <a:ea typeface="Cambria Math" panose="02040503050406030204" pitchFamily="18" charset="0"/>
                        </a:rPr>
                        <m:t>t</m:t>
                      </m:r>
                    </m:oMath>
                  </m:oMathPara>
                </a14:m>
                <a:endParaRPr lang="en-GB" sz="3200" dirty="0">
                  <a:solidFill>
                    <a:schemeClr val="accent5"/>
                  </a:solidFill>
                </a:endParaRPr>
              </a:p>
            </p:txBody>
          </p:sp>
        </mc:Choice>
        <mc:Fallback xmlns="">
          <p:sp>
            <p:nvSpPr>
              <p:cNvPr id="31" name="TextBox 30">
                <a:extLst>
                  <a:ext uri="{FF2B5EF4-FFF2-40B4-BE49-F238E27FC236}">
                    <a16:creationId xmlns:a16="http://schemas.microsoft.com/office/drawing/2014/main" id="{F6F15D30-6770-8395-9371-10346999333B}"/>
                  </a:ext>
                </a:extLst>
              </p:cNvPr>
              <p:cNvSpPr txBox="1">
                <a:spLocks noRot="1" noChangeAspect="1" noMove="1" noResize="1" noEditPoints="1" noAdjustHandles="1" noChangeArrowheads="1" noChangeShapeType="1" noTextEdit="1"/>
              </p:cNvSpPr>
              <p:nvPr/>
            </p:nvSpPr>
            <p:spPr>
              <a:xfrm>
                <a:off x="10995950" y="5357718"/>
                <a:ext cx="451413" cy="584775"/>
              </a:xfrm>
              <a:prstGeom prst="rect">
                <a:avLst/>
              </a:prstGeom>
              <a:blipFill>
                <a:blip r:embed="rId5"/>
                <a:stretch>
                  <a:fillRect r="-5405"/>
                </a:stretch>
              </a:blipFill>
            </p:spPr>
            <p:txBody>
              <a:bodyPr/>
              <a:lstStyle/>
              <a:p>
                <a:r>
                  <a:rPr lang="en-GB">
                    <a:noFill/>
                  </a:rPr>
                  <a:t> </a:t>
                </a:r>
              </a:p>
            </p:txBody>
          </p:sp>
        </mc:Fallback>
      </mc:AlternateContent>
    </p:spTree>
    <p:extLst>
      <p:ext uri="{BB962C8B-B14F-4D97-AF65-F5344CB8AC3E}">
        <p14:creationId xmlns:p14="http://schemas.microsoft.com/office/powerpoint/2010/main" val="3808232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How to solve the shares equation?</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421960" y="3192190"/>
            <a:ext cx="13358696" cy="5234179"/>
          </a:xfrm>
        </p:spPr>
        <p:txBody>
          <a:bodyPr>
            <a:normAutofit/>
          </a:bodyPr>
          <a:lstStyle/>
          <a:p>
            <a:pPr marL="342900" indent="-342900">
              <a:buFont typeface="Wingdings" panose="05000000000000000000" pitchFamily="2" charset="2"/>
              <a:buChar char="q"/>
            </a:pPr>
            <a:r>
              <a:rPr lang="en-GB" sz="2400" dirty="0"/>
              <a:t>Taking the limit to </a:t>
            </a:r>
            <a:r>
              <a:rPr lang="en-GB" sz="2400" i="1" dirty="0"/>
              <a:t>infinitesimal</a:t>
            </a:r>
            <a:r>
              <a:rPr lang="en-GB" sz="2400" dirty="0"/>
              <a:t> changes in S and t, we can find the following differential equation:</a:t>
            </a:r>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r>
              <a:rPr lang="en-GB" sz="2400" dirty="0"/>
              <a:t>This is the shares equation!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3E39033-F895-3AF4-3C00-B9FADA6EE7CC}"/>
                  </a:ext>
                </a:extLst>
              </p:cNvPr>
              <p:cNvSpPr txBox="1"/>
              <p:nvPr/>
            </p:nvSpPr>
            <p:spPr>
              <a:xfrm>
                <a:off x="3212951" y="4301937"/>
                <a:ext cx="11567705" cy="13430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3200" i="1" smtClean="0">
                              <a:solidFill>
                                <a:schemeClr val="bg2"/>
                              </a:solidFill>
                              <a:latin typeface="Cambria Math" panose="02040503050406030204" pitchFamily="18" charset="0"/>
                              <a:ea typeface="Cambria Math" panose="02040503050406030204" pitchFamily="18" charset="0"/>
                            </a:rPr>
                          </m:ctrlPr>
                        </m:fPr>
                        <m:num>
                          <m:r>
                            <a:rPr lang="en-GB" sz="3200" i="1" smtClean="0">
                              <a:solidFill>
                                <a:schemeClr val="bg2"/>
                              </a:solidFill>
                              <a:latin typeface="Cambria Math" panose="02040503050406030204" pitchFamily="18" charset="0"/>
                              <a:ea typeface="Cambria Math" panose="02040503050406030204" pitchFamily="18" charset="0"/>
                            </a:rPr>
                            <m:t>𝑑</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m:t>
                              </m:r>
                            </m:sub>
                          </m:sSub>
                        </m:num>
                        <m:den>
                          <m:r>
                            <a:rPr lang="en-GB" sz="3200" i="1" smtClean="0">
                              <a:solidFill>
                                <a:schemeClr val="bg2"/>
                              </a:solidFill>
                              <a:latin typeface="Cambria Math" panose="02040503050406030204" pitchFamily="18" charset="0"/>
                              <a:ea typeface="Cambria Math" panose="02040503050406030204" pitchFamily="18" charset="0"/>
                            </a:rPr>
                            <m:t>𝑑</m:t>
                          </m:r>
                          <m:r>
                            <a:rPr lang="en-GB" sz="3200" b="0" i="1" smtClean="0">
                              <a:solidFill>
                                <a:schemeClr val="bg2"/>
                              </a:solidFill>
                              <a:latin typeface="Cambria Math" panose="02040503050406030204" pitchFamily="18" charset="0"/>
                              <a:ea typeface="Cambria Math" panose="02040503050406030204" pitchFamily="18" charset="0"/>
                            </a:rPr>
                            <m:t>𝑡</m:t>
                          </m:r>
                        </m:den>
                      </m:f>
                      <m:r>
                        <a:rPr lang="en-GB" sz="3200" i="1">
                          <a:solidFill>
                            <a:schemeClr val="bg2"/>
                          </a:solidFill>
                          <a:latin typeface="Cambria Math" panose="02040503050406030204" pitchFamily="18" charset="0"/>
                          <a:ea typeface="Cambria Math" panose="02040503050406030204" pitchFamily="18" charset="0"/>
                        </a:rPr>
                        <m:t>=</m:t>
                      </m:r>
                      <m:nary>
                        <m:naryPr>
                          <m:chr m:val="∑"/>
                          <m:supHide m:val="on"/>
                          <m:ctrlPr>
                            <a:rPr lang="en-GB" sz="3200" i="1" smtClean="0">
                              <a:solidFill>
                                <a:schemeClr val="bg2"/>
                              </a:solidFill>
                              <a:latin typeface="Cambria Math" panose="02040503050406030204" pitchFamily="18" charset="0"/>
                              <a:ea typeface="Cambria Math" panose="02040503050406030204" pitchFamily="18" charset="0"/>
                            </a:rPr>
                          </m:ctrlPr>
                        </m:naryPr>
                        <m:sub>
                          <m:r>
                            <m:rPr>
                              <m:brk m:alnAt="7"/>
                            </m:rPr>
                            <a:rPr lang="en-GB" sz="3200" i="1">
                              <a:solidFill>
                                <a:schemeClr val="bg2"/>
                              </a:solidFill>
                              <a:latin typeface="Cambria Math" panose="02040503050406030204" pitchFamily="18" charset="0"/>
                              <a:ea typeface="Cambria Math" panose="02040503050406030204" pitchFamily="18" charset="0"/>
                            </a:rPr>
                            <m:t>𝑗</m:t>
                          </m:r>
                        </m:sub>
                        <m:sup/>
                        <m:e>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m:t>
                              </m:r>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𝑗</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𝐹</m:t>
                              </m:r>
                            </m:e>
                            <m:sub>
                              <m:r>
                                <a:rPr lang="en-GB" sz="3200" i="1">
                                  <a:solidFill>
                                    <a:schemeClr val="bg2"/>
                                  </a:solidFill>
                                  <a:latin typeface="Cambria Math" panose="02040503050406030204" pitchFamily="18" charset="0"/>
                                  <a:ea typeface="Cambria Math" panose="02040503050406030204" pitchFamily="18" charset="0"/>
                                </a:rPr>
                                <m:t>𝑖𝑗</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𝐴</m:t>
                              </m:r>
                            </m:e>
                            <m:sub>
                              <m:r>
                                <a:rPr lang="en-GB" sz="3200" i="1">
                                  <a:solidFill>
                                    <a:schemeClr val="bg2"/>
                                  </a:solidFill>
                                  <a:latin typeface="Cambria Math" panose="02040503050406030204" pitchFamily="18" charset="0"/>
                                  <a:ea typeface="Cambria Math" panose="02040503050406030204" pitchFamily="18" charset="0"/>
                                </a:rPr>
                                <m:t>𝑖𝑗</m:t>
                              </m:r>
                            </m:sub>
                          </m:sSub>
                          <m:r>
                            <a:rPr lang="en-GB" sz="3200" i="1">
                              <a:solidFill>
                                <a:schemeClr val="bg2"/>
                              </a:solidFill>
                              <a:latin typeface="Cambria Math" panose="02040503050406030204" pitchFamily="18" charset="0"/>
                              <a:ea typeface="Cambria Math" panose="02040503050406030204" pitchFamily="18" charset="0"/>
                            </a:rPr>
                            <m:t>−</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𝑗</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𝐹</m:t>
                              </m:r>
                            </m:e>
                            <m:sub>
                              <m:r>
                                <a:rPr lang="en-GB" sz="3200" i="1">
                                  <a:solidFill>
                                    <a:schemeClr val="bg2"/>
                                  </a:solidFill>
                                  <a:latin typeface="Cambria Math" panose="02040503050406030204" pitchFamily="18" charset="0"/>
                                  <a:ea typeface="Cambria Math" panose="02040503050406030204" pitchFamily="18" charset="0"/>
                                </a:rPr>
                                <m:t>𝑗𝑖</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𝐴</m:t>
                              </m:r>
                            </m:e>
                            <m:sub>
                              <m:r>
                                <a:rPr lang="en-GB" sz="3200" i="1">
                                  <a:solidFill>
                                    <a:schemeClr val="bg2"/>
                                  </a:solidFill>
                                  <a:latin typeface="Cambria Math" panose="02040503050406030204" pitchFamily="18" charset="0"/>
                                  <a:ea typeface="Cambria Math" panose="02040503050406030204" pitchFamily="18" charset="0"/>
                                </a:rPr>
                                <m:t>𝑖𝑗</m:t>
                              </m:r>
                            </m:sub>
                          </m:sSub>
                          <m:r>
                            <a:rPr lang="en-GB" sz="3200" i="1">
                              <a:solidFill>
                                <a:schemeClr val="bg2"/>
                              </a:solidFill>
                              <a:latin typeface="Cambria Math" panose="02040503050406030204" pitchFamily="18" charset="0"/>
                              <a:ea typeface="Cambria Math" panose="02040503050406030204" pitchFamily="18" charset="0"/>
                            </a:rPr>
                            <m:t>)</m:t>
                          </m:r>
                        </m:e>
                      </m:nary>
                    </m:oMath>
                  </m:oMathPara>
                </a14:m>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73E39033-F895-3AF4-3C00-B9FADA6EE7CC}"/>
                  </a:ext>
                </a:extLst>
              </p:cNvPr>
              <p:cNvSpPr txBox="1">
                <a:spLocks noRot="1" noChangeAspect="1" noMove="1" noResize="1" noEditPoints="1" noAdjustHandles="1" noChangeArrowheads="1" noChangeShapeType="1" noTextEdit="1"/>
              </p:cNvSpPr>
              <p:nvPr/>
            </p:nvSpPr>
            <p:spPr>
              <a:xfrm>
                <a:off x="3212951" y="4301937"/>
                <a:ext cx="11567705" cy="1343060"/>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53925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How to solve the shares equation?</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421960" y="3192190"/>
            <a:ext cx="13358696" cy="5234179"/>
          </a:xfrm>
        </p:spPr>
        <p:txBody>
          <a:bodyPr>
            <a:normAutofit/>
          </a:bodyPr>
          <a:lstStyle/>
          <a:p>
            <a:pPr marL="342900" indent="-342900">
              <a:buFont typeface="Wingdings" panose="05000000000000000000" pitchFamily="2" charset="2"/>
              <a:buChar char="q"/>
            </a:pPr>
            <a:r>
              <a:rPr lang="en-GB" sz="2400" dirty="0"/>
              <a:t>We can solve this equation by taking very small steps in time</a:t>
            </a:r>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r>
              <a:rPr lang="en-GB" sz="2400" dirty="0"/>
              <a:t>This ensures our tangents to the S curve are small, and a good approximation!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3E39033-F895-3AF4-3C00-B9FADA6EE7CC}"/>
                  </a:ext>
                </a:extLst>
              </p:cNvPr>
              <p:cNvSpPr txBox="1"/>
              <p:nvPr/>
            </p:nvSpPr>
            <p:spPr>
              <a:xfrm>
                <a:off x="3212951" y="4301937"/>
                <a:ext cx="11567705" cy="13430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3200" i="1" smtClean="0">
                              <a:solidFill>
                                <a:schemeClr val="bg2"/>
                              </a:solidFill>
                              <a:latin typeface="Cambria Math" panose="02040503050406030204" pitchFamily="18" charset="0"/>
                              <a:ea typeface="Cambria Math" panose="02040503050406030204" pitchFamily="18" charset="0"/>
                            </a:rPr>
                          </m:ctrlPr>
                        </m:fPr>
                        <m:num>
                          <m:r>
                            <a:rPr lang="en-GB" sz="3200" i="1" smtClean="0">
                              <a:solidFill>
                                <a:schemeClr val="bg2"/>
                              </a:solidFill>
                              <a:latin typeface="Cambria Math" panose="02040503050406030204" pitchFamily="18" charset="0"/>
                              <a:ea typeface="Cambria Math" panose="02040503050406030204" pitchFamily="18" charset="0"/>
                            </a:rPr>
                            <m:t>𝑑</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m:t>
                              </m:r>
                            </m:sub>
                          </m:sSub>
                        </m:num>
                        <m:den>
                          <m:r>
                            <a:rPr lang="en-GB" sz="3200" i="1" smtClean="0">
                              <a:solidFill>
                                <a:schemeClr val="bg2"/>
                              </a:solidFill>
                              <a:latin typeface="Cambria Math" panose="02040503050406030204" pitchFamily="18" charset="0"/>
                              <a:ea typeface="Cambria Math" panose="02040503050406030204" pitchFamily="18" charset="0"/>
                            </a:rPr>
                            <m:t>𝑑</m:t>
                          </m:r>
                          <m:r>
                            <a:rPr lang="en-GB" sz="3200" b="0" i="1" smtClean="0">
                              <a:solidFill>
                                <a:schemeClr val="bg2"/>
                              </a:solidFill>
                              <a:latin typeface="Cambria Math" panose="02040503050406030204" pitchFamily="18" charset="0"/>
                              <a:ea typeface="Cambria Math" panose="02040503050406030204" pitchFamily="18" charset="0"/>
                            </a:rPr>
                            <m:t>𝑡</m:t>
                          </m:r>
                        </m:den>
                      </m:f>
                      <m:r>
                        <a:rPr lang="en-GB" sz="3200" i="1">
                          <a:solidFill>
                            <a:schemeClr val="bg2"/>
                          </a:solidFill>
                          <a:latin typeface="Cambria Math" panose="02040503050406030204" pitchFamily="18" charset="0"/>
                          <a:ea typeface="Cambria Math" panose="02040503050406030204" pitchFamily="18" charset="0"/>
                        </a:rPr>
                        <m:t>=</m:t>
                      </m:r>
                      <m:nary>
                        <m:naryPr>
                          <m:chr m:val="∑"/>
                          <m:supHide m:val="on"/>
                          <m:ctrlPr>
                            <a:rPr lang="en-GB" sz="3200" i="1" smtClean="0">
                              <a:solidFill>
                                <a:schemeClr val="bg2"/>
                              </a:solidFill>
                              <a:latin typeface="Cambria Math" panose="02040503050406030204" pitchFamily="18" charset="0"/>
                              <a:ea typeface="Cambria Math" panose="02040503050406030204" pitchFamily="18" charset="0"/>
                            </a:rPr>
                          </m:ctrlPr>
                        </m:naryPr>
                        <m:sub>
                          <m:r>
                            <m:rPr>
                              <m:brk m:alnAt="7"/>
                            </m:rPr>
                            <a:rPr lang="en-GB" sz="3200" i="1">
                              <a:solidFill>
                                <a:schemeClr val="bg2"/>
                              </a:solidFill>
                              <a:latin typeface="Cambria Math" panose="02040503050406030204" pitchFamily="18" charset="0"/>
                              <a:ea typeface="Cambria Math" panose="02040503050406030204" pitchFamily="18" charset="0"/>
                            </a:rPr>
                            <m:t>𝑗</m:t>
                          </m:r>
                        </m:sub>
                        <m:sup/>
                        <m:e>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m:t>
                              </m:r>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𝑗</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𝐹</m:t>
                              </m:r>
                            </m:e>
                            <m:sub>
                              <m:r>
                                <a:rPr lang="en-GB" sz="3200" i="1">
                                  <a:solidFill>
                                    <a:schemeClr val="bg2"/>
                                  </a:solidFill>
                                  <a:latin typeface="Cambria Math" panose="02040503050406030204" pitchFamily="18" charset="0"/>
                                  <a:ea typeface="Cambria Math" panose="02040503050406030204" pitchFamily="18" charset="0"/>
                                </a:rPr>
                                <m:t>𝑖𝑗</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𝐴</m:t>
                              </m:r>
                            </m:e>
                            <m:sub>
                              <m:r>
                                <a:rPr lang="en-GB" sz="3200" i="1">
                                  <a:solidFill>
                                    <a:schemeClr val="bg2"/>
                                  </a:solidFill>
                                  <a:latin typeface="Cambria Math" panose="02040503050406030204" pitchFamily="18" charset="0"/>
                                  <a:ea typeface="Cambria Math" panose="02040503050406030204" pitchFamily="18" charset="0"/>
                                </a:rPr>
                                <m:t>𝑖𝑗</m:t>
                              </m:r>
                            </m:sub>
                          </m:sSub>
                          <m:r>
                            <a:rPr lang="en-GB" sz="3200" i="1">
                              <a:solidFill>
                                <a:schemeClr val="bg2"/>
                              </a:solidFill>
                              <a:latin typeface="Cambria Math" panose="02040503050406030204" pitchFamily="18" charset="0"/>
                              <a:ea typeface="Cambria Math" panose="02040503050406030204" pitchFamily="18" charset="0"/>
                            </a:rPr>
                            <m:t>−</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𝑗</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𝐹</m:t>
                              </m:r>
                            </m:e>
                            <m:sub>
                              <m:r>
                                <a:rPr lang="en-GB" sz="3200" i="1">
                                  <a:solidFill>
                                    <a:schemeClr val="bg2"/>
                                  </a:solidFill>
                                  <a:latin typeface="Cambria Math" panose="02040503050406030204" pitchFamily="18" charset="0"/>
                                  <a:ea typeface="Cambria Math" panose="02040503050406030204" pitchFamily="18" charset="0"/>
                                </a:rPr>
                                <m:t>𝑗𝑖</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𝐴</m:t>
                              </m:r>
                            </m:e>
                            <m:sub>
                              <m:r>
                                <a:rPr lang="en-GB" sz="3200" i="1">
                                  <a:solidFill>
                                    <a:schemeClr val="bg2"/>
                                  </a:solidFill>
                                  <a:latin typeface="Cambria Math" panose="02040503050406030204" pitchFamily="18" charset="0"/>
                                  <a:ea typeface="Cambria Math" panose="02040503050406030204" pitchFamily="18" charset="0"/>
                                </a:rPr>
                                <m:t>𝑖𝑗</m:t>
                              </m:r>
                            </m:sub>
                          </m:sSub>
                          <m:r>
                            <a:rPr lang="en-GB" sz="3200" i="1">
                              <a:solidFill>
                                <a:schemeClr val="bg2"/>
                              </a:solidFill>
                              <a:latin typeface="Cambria Math" panose="02040503050406030204" pitchFamily="18" charset="0"/>
                              <a:ea typeface="Cambria Math" panose="02040503050406030204" pitchFamily="18" charset="0"/>
                            </a:rPr>
                            <m:t>)</m:t>
                          </m:r>
                        </m:e>
                      </m:nary>
                    </m:oMath>
                  </m:oMathPara>
                </a14:m>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73E39033-F895-3AF4-3C00-B9FADA6EE7CC}"/>
                  </a:ext>
                </a:extLst>
              </p:cNvPr>
              <p:cNvSpPr txBox="1">
                <a:spLocks noRot="1" noChangeAspect="1" noMove="1" noResize="1" noEditPoints="1" noAdjustHandles="1" noChangeArrowheads="1" noChangeShapeType="1" noTextEdit="1"/>
              </p:cNvSpPr>
              <p:nvPr/>
            </p:nvSpPr>
            <p:spPr>
              <a:xfrm>
                <a:off x="3212951" y="4301937"/>
                <a:ext cx="11567705" cy="1343060"/>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1014E21-9F94-448D-B113-15A01330F855}"/>
                  </a:ext>
                </a:extLst>
              </p:cNvPr>
              <p:cNvSpPr txBox="1"/>
              <p:nvPr/>
            </p:nvSpPr>
            <p:spPr>
              <a:xfrm>
                <a:off x="2540751" y="5957017"/>
                <a:ext cx="13206498" cy="13517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m:t>
                          </m:r>
                        </m:sub>
                      </m:sSub>
                      <m:d>
                        <m:dPr>
                          <m:ctrlPr>
                            <a:rPr lang="en-GB" sz="3200" i="1">
                              <a:solidFill>
                                <a:schemeClr val="bg2"/>
                              </a:solidFill>
                              <a:latin typeface="Cambria Math" panose="02040503050406030204" pitchFamily="18" charset="0"/>
                              <a:ea typeface="Cambria Math" panose="02040503050406030204" pitchFamily="18" charset="0"/>
                            </a:rPr>
                          </m:ctrlPr>
                        </m:dPr>
                        <m:e>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𝑡</m:t>
                              </m:r>
                            </m:e>
                            <m:sub>
                              <m:r>
                                <a:rPr lang="en-GB" sz="3200" i="1">
                                  <a:solidFill>
                                    <a:schemeClr val="bg2"/>
                                  </a:solidFill>
                                  <a:latin typeface="Cambria Math" panose="02040503050406030204" pitchFamily="18" charset="0"/>
                                  <a:ea typeface="Cambria Math" panose="02040503050406030204" pitchFamily="18" charset="0"/>
                                </a:rPr>
                                <m:t>1</m:t>
                              </m:r>
                            </m:sub>
                          </m:sSub>
                        </m:e>
                      </m:d>
                      <m:r>
                        <a:rPr lang="en-GB" sz="3200" i="1">
                          <a:solidFill>
                            <a:schemeClr val="bg2"/>
                          </a:solidFill>
                          <a:latin typeface="Cambria Math" panose="02040503050406030204" pitchFamily="18" charset="0"/>
                          <a:ea typeface="Cambria Math" panose="02040503050406030204" pitchFamily="18" charset="0"/>
                        </a:rPr>
                        <m:t>=</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m:t>
                          </m:r>
                        </m:sub>
                      </m:sSub>
                      <m:d>
                        <m:dPr>
                          <m:ctrlPr>
                            <a:rPr lang="en-GB" sz="3200" i="1">
                              <a:solidFill>
                                <a:schemeClr val="bg2"/>
                              </a:solidFill>
                              <a:latin typeface="Cambria Math" panose="02040503050406030204" pitchFamily="18" charset="0"/>
                              <a:ea typeface="Cambria Math" panose="02040503050406030204" pitchFamily="18" charset="0"/>
                            </a:rPr>
                          </m:ctrlPr>
                        </m:dPr>
                        <m:e>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𝑡</m:t>
                              </m:r>
                            </m:e>
                            <m:sub>
                              <m:r>
                                <a:rPr lang="en-GB" sz="3200" i="1">
                                  <a:solidFill>
                                    <a:schemeClr val="bg2"/>
                                  </a:solidFill>
                                  <a:latin typeface="Cambria Math" panose="02040503050406030204" pitchFamily="18" charset="0"/>
                                  <a:ea typeface="Cambria Math" panose="02040503050406030204" pitchFamily="18" charset="0"/>
                                </a:rPr>
                                <m:t>0</m:t>
                              </m:r>
                            </m:sub>
                          </m:sSub>
                        </m:e>
                      </m:d>
                      <m:r>
                        <a:rPr lang="en-GB" sz="3200" b="0" i="1" smtClean="0">
                          <a:solidFill>
                            <a:schemeClr val="bg2"/>
                          </a:solidFill>
                          <a:latin typeface="Cambria Math" panose="02040503050406030204" pitchFamily="18" charset="0"/>
                          <a:ea typeface="Cambria Math" panose="02040503050406030204" pitchFamily="18" charset="0"/>
                        </a:rPr>
                        <m:t>+</m:t>
                      </m:r>
                      <m:nary>
                        <m:naryPr>
                          <m:chr m:val="∑"/>
                          <m:supHide m:val="on"/>
                          <m:ctrlPr>
                            <a:rPr lang="en-GB" sz="3200" i="1" smtClean="0">
                              <a:solidFill>
                                <a:schemeClr val="bg2"/>
                              </a:solidFill>
                              <a:latin typeface="Cambria Math" panose="02040503050406030204" pitchFamily="18" charset="0"/>
                              <a:ea typeface="Cambria Math" panose="02040503050406030204" pitchFamily="18" charset="0"/>
                            </a:rPr>
                          </m:ctrlPr>
                        </m:naryPr>
                        <m:sub>
                          <m:r>
                            <m:rPr>
                              <m:brk m:alnAt="7"/>
                            </m:rPr>
                            <a:rPr lang="en-GB" sz="3200" b="0" i="1" smtClean="0">
                              <a:solidFill>
                                <a:schemeClr val="bg2"/>
                              </a:solidFill>
                              <a:latin typeface="Cambria Math" panose="02040503050406030204" pitchFamily="18" charset="0"/>
                              <a:ea typeface="Cambria Math" panose="02040503050406030204" pitchFamily="18" charset="0"/>
                            </a:rPr>
                            <m:t>𝑗</m:t>
                          </m:r>
                        </m:sub>
                        <m:sup/>
                        <m:e>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m:t>
                              </m:r>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d>
                                <m:dPr>
                                  <m:ctrlPr>
                                    <a:rPr lang="en-GB" sz="3200" b="0" i="1" smtClean="0">
                                      <a:solidFill>
                                        <a:schemeClr val="bg2"/>
                                      </a:solidFill>
                                      <a:latin typeface="Cambria Math" panose="02040503050406030204" pitchFamily="18" charset="0"/>
                                      <a:ea typeface="Cambria Math" panose="02040503050406030204" pitchFamily="18" charset="0"/>
                                    </a:rPr>
                                  </m:ctrlPr>
                                </m:dPr>
                                <m:e>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𝑡</m:t>
                                      </m:r>
                                    </m:e>
                                    <m:sub>
                                      <m:r>
                                        <a:rPr lang="en-GB" sz="3200" b="0" i="1" smtClean="0">
                                          <a:solidFill>
                                            <a:schemeClr val="bg2"/>
                                          </a:solidFill>
                                          <a:latin typeface="Cambria Math" panose="02040503050406030204" pitchFamily="18" charset="0"/>
                                          <a:ea typeface="Cambria Math" panose="02040503050406030204" pitchFamily="18" charset="0"/>
                                        </a:rPr>
                                        <m:t>0</m:t>
                                      </m:r>
                                    </m:sub>
                                  </m:sSub>
                                </m:e>
                              </m:d>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𝑗</m:t>
                              </m:r>
                            </m:sub>
                          </m:sSub>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𝑡</m:t>
                              </m:r>
                            </m:e>
                            <m:sub>
                              <m:r>
                                <a:rPr lang="en-GB" sz="3200" b="0" i="1" smtClean="0">
                                  <a:solidFill>
                                    <a:schemeClr val="bg2"/>
                                  </a:solidFill>
                                  <a:latin typeface="Cambria Math" panose="02040503050406030204" pitchFamily="18" charset="0"/>
                                  <a:ea typeface="Cambria Math" panose="02040503050406030204" pitchFamily="18" charset="0"/>
                                </a:rPr>
                                <m:t>0</m:t>
                              </m:r>
                            </m:sub>
                          </m:sSub>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𝐹</m:t>
                              </m:r>
                            </m:e>
                            <m:sub>
                              <m:r>
                                <a:rPr lang="en-GB" sz="3200" i="1">
                                  <a:solidFill>
                                    <a:schemeClr val="bg2"/>
                                  </a:solidFill>
                                  <a:latin typeface="Cambria Math" panose="02040503050406030204" pitchFamily="18" charset="0"/>
                                  <a:ea typeface="Cambria Math" panose="02040503050406030204" pitchFamily="18" charset="0"/>
                                </a:rPr>
                                <m:t>𝑖𝑗</m:t>
                              </m:r>
                            </m:sub>
                          </m:sSub>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𝑡</m:t>
                              </m:r>
                            </m:e>
                            <m:sub>
                              <m:r>
                                <a:rPr lang="en-GB" sz="3200" b="0" i="1" smtClean="0">
                                  <a:solidFill>
                                    <a:schemeClr val="bg2"/>
                                  </a:solidFill>
                                  <a:latin typeface="Cambria Math" panose="02040503050406030204" pitchFamily="18" charset="0"/>
                                  <a:ea typeface="Cambria Math" panose="02040503050406030204" pitchFamily="18" charset="0"/>
                                </a:rPr>
                                <m:t>0</m:t>
                              </m:r>
                            </m:sub>
                          </m:sSub>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𝐴</m:t>
                              </m:r>
                            </m:e>
                            <m:sub>
                              <m:r>
                                <a:rPr lang="en-GB" sz="3200" i="1">
                                  <a:solidFill>
                                    <a:schemeClr val="bg2"/>
                                  </a:solidFill>
                                  <a:latin typeface="Cambria Math" panose="02040503050406030204" pitchFamily="18" charset="0"/>
                                  <a:ea typeface="Cambria Math" panose="02040503050406030204" pitchFamily="18" charset="0"/>
                                </a:rPr>
                                <m:t>𝑖𝑗</m:t>
                              </m:r>
                            </m:sub>
                          </m:sSub>
                          <m:r>
                            <a:rPr lang="en-GB" sz="3200" i="1">
                              <a:solidFill>
                                <a:schemeClr val="bg2"/>
                              </a:solidFill>
                              <a:latin typeface="Cambria Math" panose="02040503050406030204" pitchFamily="18" charset="0"/>
                              <a:ea typeface="Cambria Math" panose="02040503050406030204" pitchFamily="18" charset="0"/>
                            </a:rPr>
                            <m:t>−</m:t>
                          </m:r>
                          <m:sSub>
                            <m:sSubPr>
                              <m:ctrlPr>
                                <a:rPr lang="en-GB" sz="3200" i="1">
                                  <a:solidFill>
                                    <a:schemeClr val="bg2"/>
                                  </a:solidFill>
                                  <a:latin typeface="Cambria Math" panose="02040503050406030204" pitchFamily="18" charset="0"/>
                                  <a:ea typeface="Cambria Math" panose="02040503050406030204" pitchFamily="18" charset="0"/>
                                </a:rPr>
                              </m:ctrlPr>
                            </m:sSubPr>
                            <m:e>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𝑗</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d>
                                <m:dPr>
                                  <m:ctrlPr>
                                    <a:rPr lang="en-GB" sz="3200" b="0" i="1" smtClean="0">
                                      <a:solidFill>
                                        <a:schemeClr val="bg2"/>
                                      </a:solidFill>
                                      <a:latin typeface="Cambria Math" panose="02040503050406030204" pitchFamily="18" charset="0"/>
                                      <a:ea typeface="Cambria Math" panose="02040503050406030204" pitchFamily="18" charset="0"/>
                                    </a:rPr>
                                  </m:ctrlPr>
                                </m:dPr>
                                <m:e>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𝑡</m:t>
                                      </m:r>
                                    </m:e>
                                    <m:sub>
                                      <m:r>
                                        <a:rPr lang="en-GB" sz="3200" b="0" i="1" smtClean="0">
                                          <a:solidFill>
                                            <a:schemeClr val="bg2"/>
                                          </a:solidFill>
                                          <a:latin typeface="Cambria Math" panose="02040503050406030204" pitchFamily="18" charset="0"/>
                                          <a:ea typeface="Cambria Math" panose="02040503050406030204" pitchFamily="18" charset="0"/>
                                        </a:rPr>
                                        <m:t>0</m:t>
                                      </m:r>
                                    </m:sub>
                                  </m:sSub>
                                </m:e>
                              </m:d>
                              <m:r>
                                <a:rPr lang="en-GB" sz="3200" i="1">
                                  <a:solidFill>
                                    <a:schemeClr val="bg2"/>
                                  </a:solidFill>
                                  <a:latin typeface="Cambria Math" panose="02040503050406030204" pitchFamily="18" charset="0"/>
                                  <a:ea typeface="Cambria Math" panose="02040503050406030204" pitchFamily="18" charset="0"/>
                                </a:rPr>
                                <m:t>𝑆</m:t>
                              </m:r>
                            </m:e>
                            <m:sub>
                              <m:r>
                                <a:rPr lang="en-GB" sz="3200" i="1">
                                  <a:solidFill>
                                    <a:schemeClr val="bg2"/>
                                  </a:solidFill>
                                  <a:latin typeface="Cambria Math" panose="02040503050406030204" pitchFamily="18" charset="0"/>
                                  <a:ea typeface="Cambria Math" panose="02040503050406030204" pitchFamily="18" charset="0"/>
                                </a:rPr>
                                <m:t>𝑖</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d>
                                <m:dPr>
                                  <m:ctrlPr>
                                    <a:rPr lang="en-GB" sz="3200" b="0" i="1" smtClean="0">
                                      <a:solidFill>
                                        <a:schemeClr val="bg2"/>
                                      </a:solidFill>
                                      <a:latin typeface="Cambria Math" panose="02040503050406030204" pitchFamily="18" charset="0"/>
                                      <a:ea typeface="Cambria Math" panose="02040503050406030204" pitchFamily="18" charset="0"/>
                                    </a:rPr>
                                  </m:ctrlPr>
                                </m:dPr>
                                <m:e>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𝑡</m:t>
                                      </m:r>
                                    </m:e>
                                    <m:sub>
                                      <m:r>
                                        <a:rPr lang="en-GB" sz="3200" b="0" i="1" smtClean="0">
                                          <a:solidFill>
                                            <a:schemeClr val="bg2"/>
                                          </a:solidFill>
                                          <a:latin typeface="Cambria Math" panose="02040503050406030204" pitchFamily="18" charset="0"/>
                                          <a:ea typeface="Cambria Math" panose="02040503050406030204" pitchFamily="18" charset="0"/>
                                        </a:rPr>
                                        <m:t>0</m:t>
                                      </m:r>
                                    </m:sub>
                                  </m:sSub>
                                </m:e>
                              </m:d>
                              <m:r>
                                <a:rPr lang="en-GB" sz="3200" i="1">
                                  <a:solidFill>
                                    <a:schemeClr val="bg2"/>
                                  </a:solidFill>
                                  <a:latin typeface="Cambria Math" panose="02040503050406030204" pitchFamily="18" charset="0"/>
                                  <a:ea typeface="Cambria Math" panose="02040503050406030204" pitchFamily="18" charset="0"/>
                                </a:rPr>
                                <m:t>𝐹</m:t>
                              </m:r>
                            </m:e>
                            <m:sub>
                              <m:r>
                                <a:rPr lang="en-GB" sz="3200" i="1">
                                  <a:solidFill>
                                    <a:schemeClr val="bg2"/>
                                  </a:solidFill>
                                  <a:latin typeface="Cambria Math" panose="02040503050406030204" pitchFamily="18" charset="0"/>
                                  <a:ea typeface="Cambria Math" panose="02040503050406030204" pitchFamily="18" charset="0"/>
                                </a:rPr>
                                <m:t>𝑗𝑖</m:t>
                              </m:r>
                            </m:sub>
                          </m:sSub>
                          <m:sSub>
                            <m:sSubPr>
                              <m:ctrlPr>
                                <a:rPr lang="en-GB" sz="3200" i="1">
                                  <a:solidFill>
                                    <a:schemeClr val="bg2"/>
                                  </a:solidFill>
                                  <a:latin typeface="Cambria Math" panose="02040503050406030204" pitchFamily="18" charset="0"/>
                                  <a:ea typeface="Cambria Math" panose="02040503050406030204" pitchFamily="18" charset="0"/>
                                </a:rPr>
                              </m:ctrlPr>
                            </m:sSubPr>
                            <m:e>
                              <m:d>
                                <m:dPr>
                                  <m:ctrlPr>
                                    <a:rPr lang="en-GB" sz="3200" b="0" i="1" smtClean="0">
                                      <a:solidFill>
                                        <a:schemeClr val="bg2"/>
                                      </a:solidFill>
                                      <a:latin typeface="Cambria Math" panose="02040503050406030204" pitchFamily="18" charset="0"/>
                                      <a:ea typeface="Cambria Math" panose="02040503050406030204" pitchFamily="18" charset="0"/>
                                    </a:rPr>
                                  </m:ctrlPr>
                                </m:dPr>
                                <m:e>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𝑡</m:t>
                                      </m:r>
                                    </m:e>
                                    <m:sub>
                                      <m:r>
                                        <a:rPr lang="en-GB" sz="3200" b="0" i="1" smtClean="0">
                                          <a:solidFill>
                                            <a:schemeClr val="bg2"/>
                                          </a:solidFill>
                                          <a:latin typeface="Cambria Math" panose="02040503050406030204" pitchFamily="18" charset="0"/>
                                          <a:ea typeface="Cambria Math" panose="02040503050406030204" pitchFamily="18" charset="0"/>
                                        </a:rPr>
                                        <m:t>0</m:t>
                                      </m:r>
                                    </m:sub>
                                  </m:sSub>
                                </m:e>
                              </m:d>
                              <m:r>
                                <a:rPr lang="en-GB" sz="3200" i="1">
                                  <a:solidFill>
                                    <a:schemeClr val="bg2"/>
                                  </a:solidFill>
                                  <a:latin typeface="Cambria Math" panose="02040503050406030204" pitchFamily="18" charset="0"/>
                                  <a:ea typeface="Cambria Math" panose="02040503050406030204" pitchFamily="18" charset="0"/>
                                </a:rPr>
                                <m:t>𝐴</m:t>
                              </m:r>
                            </m:e>
                            <m:sub>
                              <m:r>
                                <a:rPr lang="en-GB" sz="3200" i="1">
                                  <a:solidFill>
                                    <a:schemeClr val="bg2"/>
                                  </a:solidFill>
                                  <a:latin typeface="Cambria Math" panose="02040503050406030204" pitchFamily="18" charset="0"/>
                                  <a:ea typeface="Cambria Math" panose="02040503050406030204" pitchFamily="18" charset="0"/>
                                </a:rPr>
                                <m:t>𝑖𝑗</m:t>
                              </m:r>
                            </m:sub>
                          </m:sSub>
                          <m:r>
                            <a:rPr lang="en-GB" sz="3200" i="1">
                              <a:solidFill>
                                <a:schemeClr val="bg2"/>
                              </a:solidFill>
                              <a:latin typeface="Cambria Math" panose="02040503050406030204" pitchFamily="18" charset="0"/>
                              <a:ea typeface="Cambria Math" panose="02040503050406030204" pitchFamily="18" charset="0"/>
                            </a:rPr>
                            <m:t>)</m:t>
                          </m:r>
                          <m:r>
                            <m:rPr>
                              <m:sty m:val="p"/>
                            </m:rPr>
                            <a:rPr lang="en-GB" sz="3200" b="0" i="0" smtClean="0">
                              <a:solidFill>
                                <a:schemeClr val="bg2"/>
                              </a:solidFill>
                              <a:latin typeface="Cambria Math" panose="02040503050406030204" pitchFamily="18" charset="0"/>
                              <a:ea typeface="Cambria Math" panose="02040503050406030204" pitchFamily="18" charset="0"/>
                            </a:rPr>
                            <m:t>Δ</m:t>
                          </m:r>
                          <m:r>
                            <a:rPr lang="en-GB" sz="3200" b="0" i="1" smtClean="0">
                              <a:solidFill>
                                <a:schemeClr val="bg2"/>
                              </a:solidFill>
                              <a:latin typeface="Cambria Math" panose="02040503050406030204" pitchFamily="18" charset="0"/>
                              <a:ea typeface="Cambria Math" panose="02040503050406030204" pitchFamily="18" charset="0"/>
                            </a:rPr>
                            <m:t>𝑡</m:t>
                          </m:r>
                        </m:e>
                      </m:nary>
                    </m:oMath>
                  </m:oMathPara>
                </a14:m>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F1014E21-9F94-448D-B113-15A01330F855}"/>
                  </a:ext>
                </a:extLst>
              </p:cNvPr>
              <p:cNvSpPr txBox="1">
                <a:spLocks noRot="1" noChangeAspect="1" noMove="1" noResize="1" noEditPoints="1" noAdjustHandles="1" noChangeArrowheads="1" noChangeShapeType="1" noTextEdit="1"/>
              </p:cNvSpPr>
              <p:nvPr/>
            </p:nvSpPr>
            <p:spPr>
              <a:xfrm>
                <a:off x="2540751" y="5957017"/>
                <a:ext cx="13206498" cy="1351717"/>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7234872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DC5320A-088B-712C-ECE9-B2BF63C5862A}"/>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1011E8E6-BAE2-12D4-C3E8-2A6711D967A4}"/>
              </a:ext>
            </a:extLst>
          </p:cNvPr>
          <p:cNvSpPr>
            <a:spLocks noGrp="1"/>
          </p:cNvSpPr>
          <p:nvPr>
            <p:ph type="title"/>
          </p:nvPr>
        </p:nvSpPr>
        <p:spPr/>
        <p:txBody>
          <a:bodyPr>
            <a:normAutofit/>
          </a:bodyPr>
          <a:lstStyle/>
          <a:p>
            <a:r>
              <a:rPr lang="en-US" dirty="0"/>
              <a:t>Hands on session 1</a:t>
            </a:r>
          </a:p>
        </p:txBody>
      </p:sp>
      <p:sp>
        <p:nvSpPr>
          <p:cNvPr id="6" name="Rectangle 5">
            <a:extLst>
              <a:ext uri="{FF2B5EF4-FFF2-40B4-BE49-F238E27FC236}">
                <a16:creationId xmlns:a16="http://schemas.microsoft.com/office/drawing/2014/main" id="{834191A5-64DF-3754-8CC9-29AB262201FE}"/>
              </a:ext>
            </a:extLst>
          </p:cNvPr>
          <p:cNvSpPr/>
          <p:nvPr/>
        </p:nvSpPr>
        <p:spPr>
          <a:xfrm>
            <a:off x="0" y="0"/>
            <a:ext cx="2843213" cy="10288588"/>
          </a:xfrm>
          <a:prstGeom prst="rect">
            <a:avLst/>
          </a:prstGeom>
          <a:solidFill>
            <a:srgbClr val="009FE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556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Hands on session 1: </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421960" y="3192190"/>
            <a:ext cx="13358696" cy="5234179"/>
          </a:xfrm>
        </p:spPr>
        <p:txBody>
          <a:bodyPr>
            <a:normAutofit/>
          </a:bodyPr>
          <a:lstStyle/>
          <a:p>
            <a:pPr marL="342900" indent="-342900">
              <a:buFont typeface="Wingdings" panose="05000000000000000000" pitchFamily="2" charset="2"/>
              <a:buChar char="q"/>
            </a:pPr>
            <a:r>
              <a:rPr lang="en-GB" sz="2400" dirty="0"/>
              <a:t>This method of taking small tangents to a curve to find its solution is known as the Euler method</a:t>
            </a:r>
          </a:p>
          <a:p>
            <a:pPr marL="342900" indent="-342900">
              <a:buFont typeface="Wingdings" panose="05000000000000000000" pitchFamily="2" charset="2"/>
              <a:buChar char="q"/>
            </a:pPr>
            <a:r>
              <a:rPr lang="en-GB" sz="2400" dirty="0"/>
              <a:t> It is a type of numerical integration</a:t>
            </a:r>
          </a:p>
          <a:p>
            <a:pPr marL="342900" indent="-342900">
              <a:buFont typeface="Wingdings" panose="05000000000000000000" pitchFamily="2" charset="2"/>
              <a:buChar char="q"/>
            </a:pPr>
            <a:r>
              <a:rPr lang="en-GB" sz="2400" dirty="0"/>
              <a:t>Use the Euler method to solve the following equation in python:</a:t>
            </a:r>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r>
              <a:rPr lang="en-GB" sz="2400" dirty="0"/>
              <a:t>Plot the solution for y against the analytical solution</a:t>
            </a:r>
          </a:p>
        </p:txBody>
      </p:sp>
      <p:sp>
        <p:nvSpPr>
          <p:cNvPr id="5" name="Title 1">
            <a:extLst>
              <a:ext uri="{FF2B5EF4-FFF2-40B4-BE49-F238E27FC236}">
                <a16:creationId xmlns:a16="http://schemas.microsoft.com/office/drawing/2014/main" id="{5D0B4887-0C98-1E71-B446-12BD93AE463B}"/>
              </a:ext>
            </a:extLst>
          </p:cNvPr>
          <p:cNvSpPr txBox="1">
            <a:spLocks/>
          </p:cNvSpPr>
          <p:nvPr/>
        </p:nvSpPr>
        <p:spPr>
          <a:xfrm>
            <a:off x="3136826" y="1758926"/>
            <a:ext cx="14395174" cy="1317824"/>
          </a:xfrm>
          <a:prstGeom prst="rect">
            <a:avLst/>
          </a:prstGeom>
        </p:spPr>
        <p:txBody>
          <a:bodyPr vert="horz" lIns="0" tIns="0" rIns="0" bIns="0" rtlCol="0" anchor="t">
            <a:noAutofit/>
          </a:bodyPr>
          <a:lstStyle>
            <a:lvl1pPr algn="l" defTabSz="1371600" rtl="0" eaLnBrk="1" latinLnBrk="0" hangingPunct="1">
              <a:lnSpc>
                <a:spcPct val="90000"/>
              </a:lnSpc>
              <a:spcBef>
                <a:spcPct val="0"/>
              </a:spcBef>
              <a:buNone/>
              <a:defRPr sz="8200" kern="1200" spc="30" baseline="0">
                <a:solidFill>
                  <a:srgbClr val="0C1F2C"/>
                </a:solidFill>
                <a:latin typeface="Kaleko 105 Round" panose="020B0503030000060004" pitchFamily="34" charset="77"/>
                <a:ea typeface="+mj-ea"/>
                <a:cs typeface="+mj-cs"/>
              </a:defRPr>
            </a:lvl1pPr>
          </a:lstStyle>
          <a:p>
            <a:r>
              <a:rPr lang="en-US" sz="5400" dirty="0"/>
              <a:t>Solving a shares like equation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16D3C1-9E77-22F9-60F1-624C21EFA1D3}"/>
                  </a:ext>
                </a:extLst>
              </p:cNvPr>
              <p:cNvSpPr txBox="1"/>
              <p:nvPr/>
            </p:nvSpPr>
            <p:spPr>
              <a:xfrm>
                <a:off x="-1014869" y="5677660"/>
                <a:ext cx="11567705" cy="10273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3200" i="1" smtClean="0">
                              <a:solidFill>
                                <a:schemeClr val="bg2"/>
                              </a:solidFill>
                              <a:latin typeface="Cambria Math" panose="02040503050406030204" pitchFamily="18" charset="0"/>
                              <a:ea typeface="Cambria Math" panose="02040503050406030204" pitchFamily="18" charset="0"/>
                            </a:rPr>
                          </m:ctrlPr>
                        </m:fPr>
                        <m:num>
                          <m:r>
                            <a:rPr lang="en-GB" sz="3200" i="1" smtClean="0">
                              <a:solidFill>
                                <a:schemeClr val="bg2"/>
                              </a:solidFill>
                              <a:latin typeface="Cambria Math" panose="02040503050406030204" pitchFamily="18" charset="0"/>
                              <a:ea typeface="Cambria Math" panose="02040503050406030204" pitchFamily="18" charset="0"/>
                            </a:rPr>
                            <m:t>𝑑</m:t>
                          </m:r>
                          <m:r>
                            <a:rPr lang="en-GB" sz="3200" b="0" i="1" smtClean="0">
                              <a:solidFill>
                                <a:schemeClr val="bg2"/>
                              </a:solidFill>
                              <a:latin typeface="Cambria Math" panose="02040503050406030204" pitchFamily="18" charset="0"/>
                              <a:ea typeface="Cambria Math" panose="02040503050406030204" pitchFamily="18" charset="0"/>
                            </a:rPr>
                            <m:t>𝑦</m:t>
                          </m:r>
                        </m:num>
                        <m:den>
                          <m:r>
                            <a:rPr lang="en-GB" sz="3200" i="1" smtClean="0">
                              <a:solidFill>
                                <a:schemeClr val="bg2"/>
                              </a:solidFill>
                              <a:latin typeface="Cambria Math" panose="02040503050406030204" pitchFamily="18" charset="0"/>
                              <a:ea typeface="Cambria Math" panose="02040503050406030204" pitchFamily="18" charset="0"/>
                            </a:rPr>
                            <m:t>𝑑</m:t>
                          </m:r>
                          <m:r>
                            <a:rPr lang="en-GB" sz="3200" b="0" i="1" smtClean="0">
                              <a:solidFill>
                                <a:schemeClr val="bg2"/>
                              </a:solidFill>
                              <a:latin typeface="Cambria Math" panose="02040503050406030204" pitchFamily="18" charset="0"/>
                              <a:ea typeface="Cambria Math" panose="02040503050406030204" pitchFamily="18" charset="0"/>
                            </a:rPr>
                            <m:t>𝑥</m:t>
                          </m:r>
                        </m:den>
                      </m:f>
                      <m:r>
                        <a:rPr lang="en-GB" sz="3200" b="0" i="1" smtClean="0">
                          <a:solidFill>
                            <a:schemeClr val="bg2"/>
                          </a:solidFill>
                          <a:latin typeface="Cambria Math" panose="02040503050406030204" pitchFamily="18" charset="0"/>
                          <a:ea typeface="Cambria Math" panose="02040503050406030204" pitchFamily="18" charset="0"/>
                        </a:rPr>
                        <m:t>=1/</m:t>
                      </m:r>
                      <m:func>
                        <m:funcPr>
                          <m:ctrlPr>
                            <a:rPr lang="en-GB" sz="3200" b="0" i="1" smtClean="0">
                              <a:solidFill>
                                <a:schemeClr val="bg2"/>
                              </a:solidFill>
                              <a:latin typeface="Cambria Math" panose="02040503050406030204" pitchFamily="18" charset="0"/>
                              <a:ea typeface="Cambria Math" panose="02040503050406030204" pitchFamily="18" charset="0"/>
                            </a:rPr>
                          </m:ctrlPr>
                        </m:funcPr>
                        <m:fName>
                          <m:sSup>
                            <m:sSupPr>
                              <m:ctrlPr>
                                <a:rPr lang="en-GB" sz="3200" b="0" i="1" smtClean="0">
                                  <a:solidFill>
                                    <a:schemeClr val="bg2"/>
                                  </a:solidFill>
                                  <a:latin typeface="Cambria Math" panose="02040503050406030204" pitchFamily="18" charset="0"/>
                                  <a:ea typeface="Cambria Math" panose="02040503050406030204" pitchFamily="18" charset="0"/>
                                </a:rPr>
                              </m:ctrlPr>
                            </m:sSupPr>
                            <m:e>
                              <m:r>
                                <m:rPr>
                                  <m:sty m:val="p"/>
                                </m:rPr>
                                <a:rPr lang="en-GB" sz="3200" b="0" i="0" smtClean="0">
                                  <a:solidFill>
                                    <a:schemeClr val="bg2"/>
                                  </a:solidFill>
                                  <a:latin typeface="Cambria Math" panose="02040503050406030204" pitchFamily="18" charset="0"/>
                                  <a:ea typeface="Cambria Math" panose="02040503050406030204" pitchFamily="18" charset="0"/>
                                </a:rPr>
                                <m:t>cosh</m:t>
                              </m:r>
                            </m:e>
                            <m:sup>
                              <m:r>
                                <a:rPr lang="en-GB" sz="3200" b="0" i="1" smtClean="0">
                                  <a:solidFill>
                                    <a:schemeClr val="bg2"/>
                                  </a:solidFill>
                                  <a:latin typeface="Cambria Math" panose="02040503050406030204" pitchFamily="18" charset="0"/>
                                  <a:ea typeface="Cambria Math" panose="02040503050406030204" pitchFamily="18" charset="0"/>
                                </a:rPr>
                                <m:t>2</m:t>
                              </m:r>
                            </m:sup>
                          </m:sSup>
                        </m:fName>
                        <m:e>
                          <m:r>
                            <a:rPr lang="en-GB" sz="3200" b="0" i="1" smtClean="0">
                              <a:solidFill>
                                <a:schemeClr val="bg2"/>
                              </a:solidFill>
                              <a:latin typeface="Cambria Math" panose="02040503050406030204" pitchFamily="18" charset="0"/>
                              <a:ea typeface="Cambria Math" panose="02040503050406030204" pitchFamily="18" charset="0"/>
                            </a:rPr>
                            <m:t>𝑥</m:t>
                          </m:r>
                        </m:e>
                      </m:func>
                    </m:oMath>
                  </m:oMathPara>
                </a14:m>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4216D3C1-9E77-22F9-60F1-624C21EFA1D3}"/>
                  </a:ext>
                </a:extLst>
              </p:cNvPr>
              <p:cNvSpPr txBox="1">
                <a:spLocks noRot="1" noChangeAspect="1" noMove="1" noResize="1" noEditPoints="1" noAdjustHandles="1" noChangeArrowheads="1" noChangeShapeType="1" noTextEdit="1"/>
              </p:cNvSpPr>
              <p:nvPr/>
            </p:nvSpPr>
            <p:spPr>
              <a:xfrm>
                <a:off x="-1014869" y="5677660"/>
                <a:ext cx="11567705" cy="1027333"/>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E3CEB4-935D-547B-8D13-841A4A53474B}"/>
                  </a:ext>
                </a:extLst>
              </p:cNvPr>
              <p:cNvSpPr txBox="1"/>
              <p:nvPr/>
            </p:nvSpPr>
            <p:spPr>
              <a:xfrm>
                <a:off x="6065220" y="5898940"/>
                <a:ext cx="1156770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i="1" smtClean="0">
                              <a:solidFill>
                                <a:schemeClr val="bg2"/>
                              </a:solidFill>
                              <a:latin typeface="Cambria Math" panose="02040503050406030204" pitchFamily="18" charset="0"/>
                              <a:ea typeface="Cambria Math" panose="02040503050406030204" pitchFamily="18" charset="0"/>
                            </a:rPr>
                            <m:t>𝑦</m:t>
                          </m:r>
                        </m:e>
                        <m:sub>
                          <m:r>
                            <a:rPr lang="en-GB" sz="3200" b="0" i="1" smtClean="0">
                              <a:solidFill>
                                <a:schemeClr val="bg2"/>
                              </a:solidFill>
                              <a:latin typeface="Cambria Math" panose="02040503050406030204" pitchFamily="18" charset="0"/>
                              <a:ea typeface="Cambria Math" panose="02040503050406030204" pitchFamily="18" charset="0"/>
                            </a:rPr>
                            <m:t>0</m:t>
                          </m:r>
                        </m:sub>
                      </m:sSub>
                      <m:r>
                        <a:rPr lang="en-GB" sz="3200" b="0" i="1" smtClean="0">
                          <a:solidFill>
                            <a:schemeClr val="bg2"/>
                          </a:solidFill>
                          <a:latin typeface="Cambria Math" panose="02040503050406030204" pitchFamily="18" charset="0"/>
                          <a:ea typeface="Cambria Math" panose="02040503050406030204" pitchFamily="18" charset="0"/>
                        </a:rPr>
                        <m:t>=0,   </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𝑥</m:t>
                          </m:r>
                        </m:e>
                        <m:sub>
                          <m:r>
                            <a:rPr lang="en-GB" sz="3200" b="0" i="1" smtClean="0">
                              <a:solidFill>
                                <a:schemeClr val="bg2"/>
                              </a:solidFill>
                              <a:latin typeface="Cambria Math" panose="02040503050406030204" pitchFamily="18" charset="0"/>
                              <a:ea typeface="Cambria Math" panose="02040503050406030204" pitchFamily="18" charset="0"/>
                            </a:rPr>
                            <m:t>0</m:t>
                          </m:r>
                        </m:sub>
                      </m:sSub>
                      <m:r>
                        <a:rPr lang="en-GB" sz="3200" b="0" i="1" smtClean="0">
                          <a:solidFill>
                            <a:schemeClr val="bg2"/>
                          </a:solidFill>
                          <a:latin typeface="Cambria Math" panose="02040503050406030204" pitchFamily="18" charset="0"/>
                          <a:ea typeface="Cambria Math" panose="02040503050406030204" pitchFamily="18" charset="0"/>
                        </a:rPr>
                        <m:t>=0</m:t>
                      </m:r>
                    </m:oMath>
                  </m:oMathPara>
                </a14:m>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85E3CEB4-935D-547B-8D13-841A4A53474B}"/>
                  </a:ext>
                </a:extLst>
              </p:cNvPr>
              <p:cNvSpPr txBox="1">
                <a:spLocks noRot="1" noChangeAspect="1" noMove="1" noResize="1" noEditPoints="1" noAdjustHandles="1" noChangeArrowheads="1" noChangeShapeType="1" noTextEdit="1"/>
              </p:cNvSpPr>
              <p:nvPr/>
            </p:nvSpPr>
            <p:spPr>
              <a:xfrm>
                <a:off x="6065220" y="5898940"/>
                <a:ext cx="11567705" cy="584775"/>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5335836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Hands on session 1: </a:t>
            </a:r>
          </a:p>
        </p:txBody>
      </p:sp>
      <p:sp>
        <p:nvSpPr>
          <p:cNvPr id="5" name="Title 1">
            <a:extLst>
              <a:ext uri="{FF2B5EF4-FFF2-40B4-BE49-F238E27FC236}">
                <a16:creationId xmlns:a16="http://schemas.microsoft.com/office/drawing/2014/main" id="{5D0B4887-0C98-1E71-B446-12BD93AE463B}"/>
              </a:ext>
            </a:extLst>
          </p:cNvPr>
          <p:cNvSpPr txBox="1">
            <a:spLocks/>
          </p:cNvSpPr>
          <p:nvPr/>
        </p:nvSpPr>
        <p:spPr>
          <a:xfrm>
            <a:off x="3136826" y="1758926"/>
            <a:ext cx="14395174" cy="1317824"/>
          </a:xfrm>
          <a:prstGeom prst="rect">
            <a:avLst/>
          </a:prstGeom>
        </p:spPr>
        <p:txBody>
          <a:bodyPr vert="horz" lIns="0" tIns="0" rIns="0" bIns="0" rtlCol="0" anchor="t">
            <a:noAutofit/>
          </a:bodyPr>
          <a:lstStyle>
            <a:lvl1pPr algn="l" defTabSz="1371600" rtl="0" eaLnBrk="1" latinLnBrk="0" hangingPunct="1">
              <a:lnSpc>
                <a:spcPct val="90000"/>
              </a:lnSpc>
              <a:spcBef>
                <a:spcPct val="0"/>
              </a:spcBef>
              <a:buNone/>
              <a:defRPr sz="8200" kern="1200" spc="30" baseline="0">
                <a:solidFill>
                  <a:srgbClr val="0C1F2C"/>
                </a:solidFill>
                <a:latin typeface="Kaleko 105 Round" panose="020B0503030000060004" pitchFamily="34" charset="77"/>
                <a:ea typeface="+mj-ea"/>
                <a:cs typeface="+mj-cs"/>
              </a:defRPr>
            </a:lvl1pPr>
          </a:lstStyle>
          <a:p>
            <a:r>
              <a:rPr lang="en-US" sz="5400" dirty="0"/>
              <a:t>Solving a shares like equation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216D3C1-9E77-22F9-60F1-624C21EFA1D3}"/>
                  </a:ext>
                </a:extLst>
              </p:cNvPr>
              <p:cNvSpPr txBox="1"/>
              <p:nvPr/>
            </p:nvSpPr>
            <p:spPr>
              <a:xfrm>
                <a:off x="2621147" y="3320962"/>
                <a:ext cx="11567705" cy="11988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i="1" smtClean="0">
                              <a:solidFill>
                                <a:schemeClr val="bg2"/>
                              </a:solidFill>
                              <a:latin typeface="Cambria Math" panose="02040503050406030204" pitchFamily="18" charset="0"/>
                              <a:ea typeface="Cambria Math" panose="02040503050406030204" pitchFamily="18" charset="0"/>
                            </a:rPr>
                            <m:t>𝑦</m:t>
                          </m:r>
                        </m:e>
                        <m:sub>
                          <m:r>
                            <a:rPr lang="en-GB" sz="3200" b="0" i="1" smtClean="0">
                              <a:solidFill>
                                <a:schemeClr val="bg2"/>
                              </a:solidFill>
                              <a:latin typeface="Cambria Math" panose="02040503050406030204" pitchFamily="18" charset="0"/>
                              <a:ea typeface="Cambria Math" panose="02040503050406030204" pitchFamily="18" charset="0"/>
                            </a:rPr>
                            <m:t>𝑛</m:t>
                          </m:r>
                          <m:r>
                            <a:rPr lang="en-GB" sz="3200" b="0" i="1" smtClean="0">
                              <a:solidFill>
                                <a:schemeClr val="bg2"/>
                              </a:solidFill>
                              <a:latin typeface="Cambria Math" panose="02040503050406030204" pitchFamily="18" charset="0"/>
                              <a:ea typeface="Cambria Math" panose="02040503050406030204" pitchFamily="18" charset="0"/>
                            </a:rPr>
                            <m:t>+1</m:t>
                          </m:r>
                        </m:sub>
                      </m:sSub>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𝑦</m:t>
                          </m:r>
                        </m:e>
                        <m:sub>
                          <m:r>
                            <a:rPr lang="en-GB" sz="3200" b="0" i="1" smtClean="0">
                              <a:solidFill>
                                <a:schemeClr val="bg2"/>
                              </a:solidFill>
                              <a:latin typeface="Cambria Math" panose="02040503050406030204" pitchFamily="18" charset="0"/>
                              <a:ea typeface="Cambria Math" panose="02040503050406030204" pitchFamily="18" charset="0"/>
                            </a:rPr>
                            <m:t>𝑛</m:t>
                          </m:r>
                        </m:sub>
                      </m:sSub>
                      <m:r>
                        <a:rPr lang="en-GB" sz="3200" b="0" i="1" smtClean="0">
                          <a:solidFill>
                            <a:schemeClr val="bg2"/>
                          </a:solidFill>
                          <a:latin typeface="Cambria Math" panose="02040503050406030204" pitchFamily="18" charset="0"/>
                          <a:ea typeface="Cambria Math" panose="02040503050406030204" pitchFamily="18" charset="0"/>
                        </a:rPr>
                        <m:t>+</m:t>
                      </m:r>
                      <m:d>
                        <m:dPr>
                          <m:ctrlPr>
                            <a:rPr lang="en-GB" sz="3200" b="0" i="1" smtClean="0">
                              <a:solidFill>
                                <a:schemeClr val="bg2"/>
                              </a:solidFill>
                              <a:latin typeface="Cambria Math" panose="02040503050406030204" pitchFamily="18" charset="0"/>
                              <a:ea typeface="Cambria Math" panose="02040503050406030204" pitchFamily="18" charset="0"/>
                            </a:rPr>
                          </m:ctrlPr>
                        </m:dPr>
                        <m:e>
                          <m:f>
                            <m:fPr>
                              <m:ctrlPr>
                                <a:rPr lang="en-GB" sz="3200" b="0" i="1" smtClean="0">
                                  <a:solidFill>
                                    <a:schemeClr val="bg2"/>
                                  </a:solidFill>
                                  <a:latin typeface="Cambria Math" panose="02040503050406030204" pitchFamily="18" charset="0"/>
                                  <a:ea typeface="Cambria Math" panose="02040503050406030204" pitchFamily="18" charset="0"/>
                                </a:rPr>
                              </m:ctrlPr>
                            </m:fPr>
                            <m:num>
                              <m:r>
                                <a:rPr lang="en-GB" sz="3200" b="0" i="1" smtClean="0">
                                  <a:solidFill>
                                    <a:schemeClr val="bg2"/>
                                  </a:solidFill>
                                  <a:latin typeface="Cambria Math" panose="02040503050406030204" pitchFamily="18" charset="0"/>
                                  <a:ea typeface="Cambria Math" panose="02040503050406030204" pitchFamily="18" charset="0"/>
                                </a:rPr>
                                <m:t>1</m:t>
                              </m:r>
                            </m:num>
                            <m:den>
                              <m:sSub>
                                <m:sSubPr>
                                  <m:ctrlPr>
                                    <a:rPr lang="en-GB" sz="3200" b="0" i="1" smtClean="0">
                                      <a:solidFill>
                                        <a:schemeClr val="bg2"/>
                                      </a:solidFill>
                                      <a:latin typeface="Cambria Math" panose="02040503050406030204" pitchFamily="18" charset="0"/>
                                      <a:ea typeface="Cambria Math" panose="02040503050406030204" pitchFamily="18" charset="0"/>
                                    </a:rPr>
                                  </m:ctrlPr>
                                </m:sSubPr>
                                <m:e>
                                  <m:func>
                                    <m:funcPr>
                                      <m:ctrlPr>
                                        <a:rPr lang="en-GB" sz="3200" b="0" i="1" smtClean="0">
                                          <a:solidFill>
                                            <a:schemeClr val="bg2"/>
                                          </a:solidFill>
                                          <a:latin typeface="Cambria Math" panose="02040503050406030204" pitchFamily="18" charset="0"/>
                                          <a:ea typeface="Cambria Math" panose="02040503050406030204" pitchFamily="18" charset="0"/>
                                        </a:rPr>
                                      </m:ctrlPr>
                                    </m:funcPr>
                                    <m:fName>
                                      <m:sSup>
                                        <m:sSupPr>
                                          <m:ctrlPr>
                                            <a:rPr lang="en-GB" sz="3200" b="0" i="1" smtClean="0">
                                              <a:solidFill>
                                                <a:schemeClr val="bg2"/>
                                              </a:solidFill>
                                              <a:latin typeface="Cambria Math" panose="02040503050406030204" pitchFamily="18" charset="0"/>
                                              <a:ea typeface="Cambria Math" panose="02040503050406030204" pitchFamily="18" charset="0"/>
                                            </a:rPr>
                                          </m:ctrlPr>
                                        </m:sSupPr>
                                        <m:e>
                                          <m:r>
                                            <m:rPr>
                                              <m:sty m:val="p"/>
                                            </m:rPr>
                                            <a:rPr lang="en-GB" sz="3200" b="0" i="0" smtClean="0">
                                              <a:solidFill>
                                                <a:schemeClr val="bg2"/>
                                              </a:solidFill>
                                              <a:latin typeface="Cambria Math" panose="02040503050406030204" pitchFamily="18" charset="0"/>
                                              <a:ea typeface="Cambria Math" panose="02040503050406030204" pitchFamily="18" charset="0"/>
                                            </a:rPr>
                                            <m:t>cosh</m:t>
                                          </m:r>
                                        </m:e>
                                        <m:sup>
                                          <m:r>
                                            <a:rPr lang="en-GB" sz="3200" b="0" i="1" smtClean="0">
                                              <a:solidFill>
                                                <a:schemeClr val="bg2"/>
                                              </a:solidFill>
                                              <a:latin typeface="Cambria Math" panose="02040503050406030204" pitchFamily="18" charset="0"/>
                                              <a:ea typeface="Cambria Math" panose="02040503050406030204" pitchFamily="18" charset="0"/>
                                            </a:rPr>
                                            <m:t>2</m:t>
                                          </m:r>
                                        </m:sup>
                                      </m:sSup>
                                    </m:fName>
                                    <m:e>
                                      <m:r>
                                        <a:rPr lang="en-GB" sz="3200" b="0" i="1" smtClean="0">
                                          <a:solidFill>
                                            <a:schemeClr val="bg2"/>
                                          </a:solidFill>
                                          <a:latin typeface="Cambria Math" panose="02040503050406030204" pitchFamily="18" charset="0"/>
                                          <a:ea typeface="Cambria Math" panose="02040503050406030204" pitchFamily="18" charset="0"/>
                                        </a:rPr>
                                        <m:t>𝑥</m:t>
                                      </m:r>
                                    </m:e>
                                  </m:func>
                                </m:e>
                                <m:sub>
                                  <m:r>
                                    <a:rPr lang="en-GB" sz="3200" b="0" i="1" smtClean="0">
                                      <a:solidFill>
                                        <a:schemeClr val="bg2"/>
                                      </a:solidFill>
                                      <a:latin typeface="Cambria Math" panose="02040503050406030204" pitchFamily="18" charset="0"/>
                                      <a:ea typeface="Cambria Math" panose="02040503050406030204" pitchFamily="18" charset="0"/>
                                    </a:rPr>
                                    <m:t>𝑛</m:t>
                                  </m:r>
                                </m:sub>
                              </m:sSub>
                            </m:den>
                          </m:f>
                        </m:e>
                      </m:d>
                      <m:r>
                        <a:rPr lang="en-GB" sz="3200" i="1">
                          <a:solidFill>
                            <a:schemeClr val="bg2"/>
                          </a:solidFill>
                          <a:latin typeface="Cambria Math" panose="02040503050406030204" pitchFamily="18" charset="0"/>
                          <a:ea typeface="Cambria Math" panose="02040503050406030204" pitchFamily="18" charset="0"/>
                        </a:rPr>
                        <m:t>𝛥</m:t>
                      </m:r>
                      <m:r>
                        <a:rPr lang="en-GB" sz="3200" b="0" i="1" smtClean="0">
                          <a:solidFill>
                            <a:schemeClr val="bg2"/>
                          </a:solidFill>
                          <a:latin typeface="Cambria Math" panose="02040503050406030204" pitchFamily="18" charset="0"/>
                          <a:ea typeface="Cambria Math" panose="02040503050406030204" pitchFamily="18" charset="0"/>
                        </a:rPr>
                        <m:t>𝑥</m:t>
                      </m:r>
                    </m:oMath>
                  </m:oMathPara>
                </a14:m>
                <a:endParaRPr lang="en-GB" sz="3200" i="1" dirty="0">
                  <a:solidFill>
                    <a:schemeClr val="bg2"/>
                  </a:solidFill>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4216D3C1-9E77-22F9-60F1-624C21EFA1D3}"/>
                  </a:ext>
                </a:extLst>
              </p:cNvPr>
              <p:cNvSpPr txBox="1">
                <a:spLocks noRot="1" noChangeAspect="1" noMove="1" noResize="1" noEditPoints="1" noAdjustHandles="1" noChangeArrowheads="1" noChangeShapeType="1" noTextEdit="1"/>
              </p:cNvSpPr>
              <p:nvPr/>
            </p:nvSpPr>
            <p:spPr>
              <a:xfrm>
                <a:off x="2621147" y="3320962"/>
                <a:ext cx="11567705" cy="1198854"/>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A4DCBFD-91B0-AFBD-E25E-32E4C58D1957}"/>
                  </a:ext>
                </a:extLst>
              </p:cNvPr>
              <p:cNvSpPr txBox="1"/>
              <p:nvPr/>
            </p:nvSpPr>
            <p:spPr>
              <a:xfrm>
                <a:off x="2621147" y="6230072"/>
                <a:ext cx="1156770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i="1" smtClean="0">
                              <a:solidFill>
                                <a:schemeClr val="bg2"/>
                              </a:solidFill>
                              <a:latin typeface="Cambria Math" panose="02040503050406030204" pitchFamily="18" charset="0"/>
                              <a:ea typeface="Cambria Math" panose="02040503050406030204" pitchFamily="18" charset="0"/>
                            </a:rPr>
                            <m:t>𝑦</m:t>
                          </m:r>
                        </m:e>
                        <m:sub>
                          <m:r>
                            <a:rPr lang="en-GB" sz="3200" b="0" i="1" smtClean="0">
                              <a:solidFill>
                                <a:schemeClr val="bg2"/>
                              </a:solidFill>
                              <a:latin typeface="Cambria Math" panose="02040503050406030204" pitchFamily="18" charset="0"/>
                              <a:ea typeface="Cambria Math" panose="02040503050406030204" pitchFamily="18" charset="0"/>
                            </a:rPr>
                            <m:t>0</m:t>
                          </m:r>
                        </m:sub>
                      </m:sSub>
                      <m:r>
                        <a:rPr lang="en-GB" sz="3200" b="0" i="1" smtClean="0">
                          <a:solidFill>
                            <a:schemeClr val="bg2"/>
                          </a:solidFill>
                          <a:latin typeface="Cambria Math" panose="02040503050406030204" pitchFamily="18" charset="0"/>
                          <a:ea typeface="Cambria Math" panose="02040503050406030204" pitchFamily="18" charset="0"/>
                        </a:rPr>
                        <m:t>=0,   </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𝑥</m:t>
                          </m:r>
                        </m:e>
                        <m:sub>
                          <m:r>
                            <a:rPr lang="en-GB" sz="3200" b="0" i="1" smtClean="0">
                              <a:solidFill>
                                <a:schemeClr val="bg2"/>
                              </a:solidFill>
                              <a:latin typeface="Cambria Math" panose="02040503050406030204" pitchFamily="18" charset="0"/>
                              <a:ea typeface="Cambria Math" panose="02040503050406030204" pitchFamily="18" charset="0"/>
                            </a:rPr>
                            <m:t>0</m:t>
                          </m:r>
                        </m:sub>
                      </m:sSub>
                      <m:r>
                        <a:rPr lang="en-GB" sz="3200" b="0" i="1" smtClean="0">
                          <a:solidFill>
                            <a:schemeClr val="bg2"/>
                          </a:solidFill>
                          <a:latin typeface="Cambria Math" panose="02040503050406030204" pitchFamily="18" charset="0"/>
                          <a:ea typeface="Cambria Math" panose="02040503050406030204" pitchFamily="18" charset="0"/>
                        </a:rPr>
                        <m:t>=0</m:t>
                      </m:r>
                    </m:oMath>
                  </m:oMathPara>
                </a14:m>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DA4DCBFD-91B0-AFBD-E25E-32E4C58D1957}"/>
                  </a:ext>
                </a:extLst>
              </p:cNvPr>
              <p:cNvSpPr txBox="1">
                <a:spLocks noRot="1" noChangeAspect="1" noMove="1" noResize="1" noEditPoints="1" noAdjustHandles="1" noChangeArrowheads="1" noChangeShapeType="1" noTextEdit="1"/>
              </p:cNvSpPr>
              <p:nvPr/>
            </p:nvSpPr>
            <p:spPr>
              <a:xfrm>
                <a:off x="2621147" y="6230072"/>
                <a:ext cx="11567705" cy="58477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C8C74CF-26EB-A135-ADCB-ED322B1B9971}"/>
                  </a:ext>
                </a:extLst>
              </p:cNvPr>
              <p:cNvSpPr txBox="1"/>
              <p:nvPr/>
            </p:nvSpPr>
            <p:spPr>
              <a:xfrm>
                <a:off x="2621147" y="4872698"/>
                <a:ext cx="1156770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𝑥</m:t>
                          </m:r>
                        </m:e>
                        <m:sub>
                          <m:r>
                            <a:rPr lang="en-GB" sz="3200" b="0" i="1" smtClean="0">
                              <a:solidFill>
                                <a:schemeClr val="bg2"/>
                              </a:solidFill>
                              <a:latin typeface="Cambria Math" panose="02040503050406030204" pitchFamily="18" charset="0"/>
                              <a:ea typeface="Cambria Math" panose="02040503050406030204" pitchFamily="18" charset="0"/>
                            </a:rPr>
                            <m:t>𝑛</m:t>
                          </m:r>
                          <m:r>
                            <a:rPr lang="en-GB" sz="3200" b="0" i="1" smtClean="0">
                              <a:solidFill>
                                <a:schemeClr val="bg2"/>
                              </a:solidFill>
                              <a:latin typeface="Cambria Math" panose="02040503050406030204" pitchFamily="18" charset="0"/>
                              <a:ea typeface="Cambria Math" panose="02040503050406030204" pitchFamily="18" charset="0"/>
                            </a:rPr>
                            <m:t>+1</m:t>
                          </m:r>
                        </m:sub>
                      </m:sSub>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𝑥</m:t>
                          </m:r>
                        </m:e>
                        <m:sub>
                          <m:r>
                            <a:rPr lang="en-GB" sz="3200" b="0" i="1" smtClean="0">
                              <a:solidFill>
                                <a:schemeClr val="bg2"/>
                              </a:solidFill>
                              <a:latin typeface="Cambria Math" panose="02040503050406030204" pitchFamily="18" charset="0"/>
                              <a:ea typeface="Cambria Math" panose="02040503050406030204" pitchFamily="18" charset="0"/>
                            </a:rPr>
                            <m:t>𝑛</m:t>
                          </m:r>
                        </m:sub>
                      </m:sSub>
                      <m:r>
                        <a:rPr lang="en-GB" sz="3200" b="0" i="1" smtClean="0">
                          <a:solidFill>
                            <a:schemeClr val="bg2"/>
                          </a:solidFill>
                          <a:latin typeface="Cambria Math" panose="02040503050406030204" pitchFamily="18" charset="0"/>
                          <a:ea typeface="Cambria Math" panose="02040503050406030204" pitchFamily="18" charset="0"/>
                        </a:rPr>
                        <m:t>+</m:t>
                      </m:r>
                      <m:r>
                        <a:rPr lang="en-GB" sz="3200" i="1">
                          <a:solidFill>
                            <a:schemeClr val="bg2"/>
                          </a:solidFill>
                          <a:latin typeface="Cambria Math" panose="02040503050406030204" pitchFamily="18" charset="0"/>
                          <a:ea typeface="Cambria Math" panose="02040503050406030204" pitchFamily="18" charset="0"/>
                        </a:rPr>
                        <m:t>𝛥</m:t>
                      </m:r>
                      <m:r>
                        <a:rPr lang="en-GB" sz="3200" b="0" i="1" smtClean="0">
                          <a:solidFill>
                            <a:schemeClr val="bg2"/>
                          </a:solidFill>
                          <a:latin typeface="Cambria Math" panose="02040503050406030204" pitchFamily="18" charset="0"/>
                          <a:ea typeface="Cambria Math" panose="02040503050406030204" pitchFamily="18" charset="0"/>
                        </a:rPr>
                        <m:t>𝑥</m:t>
                      </m:r>
                    </m:oMath>
                  </m:oMathPara>
                </a14:m>
                <a:endParaRPr lang="en-GB" sz="3200" i="1" dirty="0">
                  <a:solidFill>
                    <a:schemeClr val="bg2"/>
                  </a:solidFill>
                  <a:latin typeface="Cambria Math" panose="02040503050406030204" pitchFamily="18" charset="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8C8C74CF-26EB-A135-ADCB-ED322B1B9971}"/>
                  </a:ext>
                </a:extLst>
              </p:cNvPr>
              <p:cNvSpPr txBox="1">
                <a:spLocks noRot="1" noChangeAspect="1" noMove="1" noResize="1" noEditPoints="1" noAdjustHandles="1" noChangeArrowheads="1" noChangeShapeType="1" noTextEdit="1"/>
              </p:cNvSpPr>
              <p:nvPr/>
            </p:nvSpPr>
            <p:spPr>
              <a:xfrm>
                <a:off x="2621147" y="4872698"/>
                <a:ext cx="11567705" cy="584775"/>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137639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Key FTT definitions </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034716" y="2213811"/>
            <a:ext cx="6821905" cy="6497051"/>
          </a:xfrm>
        </p:spPr>
        <p:txBody>
          <a:bodyPr>
            <a:normAutofit fontScale="92500" lnSpcReduction="20000"/>
          </a:bodyPr>
          <a:lstStyle/>
          <a:p>
            <a:pPr marL="342900" indent="-342900">
              <a:buFont typeface="Wingdings" panose="05000000000000000000" pitchFamily="2" charset="2"/>
              <a:buChar char="q"/>
            </a:pPr>
            <a:r>
              <a:rPr lang="en-GB" sz="2400" dirty="0"/>
              <a:t>Levelised cost: </a:t>
            </a:r>
            <a:r>
              <a:rPr lang="en-GB" sz="2400" dirty="0">
                <a:latin typeface="+mn-lt"/>
              </a:rPr>
              <a:t>is a measure of the average </a:t>
            </a:r>
            <a:r>
              <a:rPr lang="en-GB" sz="2400" i="1" dirty="0">
                <a:latin typeface="+mn-lt"/>
              </a:rPr>
              <a:t>net present value </a:t>
            </a:r>
            <a:r>
              <a:rPr lang="en-GB" sz="2400" dirty="0">
                <a:latin typeface="+mn-lt"/>
              </a:rPr>
              <a:t>of a technology over its lifetime.</a:t>
            </a:r>
            <a:endParaRPr lang="en-GB" sz="2400" dirty="0"/>
          </a:p>
          <a:p>
            <a:pPr marL="342900" indent="-342900">
              <a:buFont typeface="Wingdings" panose="05000000000000000000" pitchFamily="2" charset="2"/>
              <a:buChar char="q"/>
            </a:pPr>
            <a:r>
              <a:rPr lang="en-GB" sz="2400" dirty="0"/>
              <a:t>Net Present Value (NPV): In FTT, this is the sum of all relevant technology costs in a given year, multiplied by a discount factor. The discount factor ‘discounts’ the total technology cost back to the value it would have in the current year, based on a ‘discount rate’.</a:t>
            </a:r>
          </a:p>
          <a:p>
            <a:pPr marL="342900" indent="-342900">
              <a:buFont typeface="Wingdings" panose="05000000000000000000" pitchFamily="2" charset="2"/>
              <a:buChar char="q"/>
            </a:pPr>
            <a:r>
              <a:rPr lang="en-GB" sz="2400" dirty="0"/>
              <a:t>Discount rate: The discount rate is a positive number in FTT, which describes by how much ‘distant’ costs are reduced when considered at the ‘present’ time. It depreciates cash flows based on the assumed return the investor would acquire. </a:t>
            </a:r>
          </a:p>
          <a:p>
            <a:pPr marL="342900" indent="-342900">
              <a:buFont typeface="Wingdings" panose="05000000000000000000" pitchFamily="2" charset="2"/>
              <a:buChar char="q"/>
            </a:pPr>
            <a:r>
              <a:rPr lang="en-GB" sz="2400" dirty="0"/>
              <a:t>Lifetime (</a:t>
            </a:r>
            <a:r>
              <a:rPr lang="en-GB" sz="2400" dirty="0">
                <a:sym typeface="Symbol" panose="05050102010706020507" pitchFamily="18" charset="2"/>
              </a:rPr>
              <a:t></a:t>
            </a:r>
            <a:r>
              <a:rPr lang="en-GB" sz="2400" dirty="0"/>
              <a:t>): How long a technology lasts.</a:t>
            </a:r>
          </a:p>
          <a:p>
            <a:pPr marL="342900" indent="-342900">
              <a:buFont typeface="Wingdings" panose="05000000000000000000" pitchFamily="2" charset="2"/>
              <a:buChar char="q"/>
            </a:pPr>
            <a:r>
              <a:rPr lang="en-GB" sz="2400" dirty="0"/>
              <a:t>Leadtime (</a:t>
            </a:r>
            <a:r>
              <a:rPr lang="en-GB" sz="2400" i="1" dirty="0"/>
              <a:t>t</a:t>
            </a:r>
            <a:r>
              <a:rPr lang="en-GB" sz="2400" dirty="0"/>
              <a:t>): How long it takes to build and install a new technology. </a:t>
            </a:r>
          </a:p>
          <a:p>
            <a:pPr marL="342900" indent="-342900">
              <a:buFont typeface="Wingdings" panose="05000000000000000000" pitchFamily="2" charset="2"/>
              <a:buChar char="q"/>
            </a:pPr>
            <a:endParaRPr lang="en-GB" sz="2400" dirty="0"/>
          </a:p>
          <a:p>
            <a:endParaRPr lang="en-GB" sz="2400" dirty="0"/>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p:txBody>
      </p:sp>
      <p:sp>
        <p:nvSpPr>
          <p:cNvPr id="3" name="Text Placeholder 6">
            <a:extLst>
              <a:ext uri="{FF2B5EF4-FFF2-40B4-BE49-F238E27FC236}">
                <a16:creationId xmlns:a16="http://schemas.microsoft.com/office/drawing/2014/main" id="{DE15B97D-20DA-4AAE-9262-0282D91CADA5}"/>
              </a:ext>
            </a:extLst>
          </p:cNvPr>
          <p:cNvSpPr txBox="1">
            <a:spLocks/>
          </p:cNvSpPr>
          <p:nvPr/>
        </p:nvSpPr>
        <p:spPr>
          <a:xfrm>
            <a:off x="8791074" y="2213812"/>
            <a:ext cx="6713621" cy="5807614"/>
          </a:xfrm>
          <a:prstGeom prst="rect">
            <a:avLst/>
          </a:prstGeom>
        </p:spPr>
        <p:txBody>
          <a:bodyPr vert="horz" lIns="0" tIns="0" rIns="0" bIns="0" rtlCol="0">
            <a:normAutofit fontScale="92500" lnSpcReduction="10000"/>
          </a:bodyPr>
          <a:lstStyle>
            <a:lvl1pPr marL="0" indent="0" algn="l" defTabSz="1371600" rtl="0" eaLnBrk="1" latinLnBrk="0" hangingPunct="1">
              <a:lnSpc>
                <a:spcPct val="110000"/>
              </a:lnSpc>
              <a:spcBef>
                <a:spcPts val="150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0" algn="l" defTabSz="1371600" rtl="0" eaLnBrk="1" latinLnBrk="0" hangingPunct="1">
              <a:lnSpc>
                <a:spcPct val="110000"/>
              </a:lnSpc>
              <a:spcBef>
                <a:spcPts val="75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2pPr>
            <a:lvl3pPr marL="1371600" indent="0" algn="l" defTabSz="1371600" rtl="0" eaLnBrk="1" latinLnBrk="0" hangingPunct="1">
              <a:lnSpc>
                <a:spcPct val="110000"/>
              </a:lnSpc>
              <a:spcBef>
                <a:spcPts val="75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2057400" indent="0" algn="l" defTabSz="1371600" rtl="0" eaLnBrk="1" latinLnBrk="0" hangingPunct="1">
              <a:lnSpc>
                <a:spcPct val="110000"/>
              </a:lnSpc>
              <a:spcBef>
                <a:spcPts val="75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2743200" indent="0" algn="l" defTabSz="1371600" rtl="0" eaLnBrk="1" latinLnBrk="0" hangingPunct="1">
              <a:lnSpc>
                <a:spcPct val="110000"/>
              </a:lnSpc>
              <a:spcBef>
                <a:spcPts val="75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342900" indent="-342900">
              <a:buFont typeface="Wingdings" panose="05000000000000000000" pitchFamily="2" charset="2"/>
              <a:buChar char="q"/>
            </a:pPr>
            <a:r>
              <a:rPr lang="en-GB" sz="2400" dirty="0"/>
              <a:t> Market share (</a:t>
            </a:r>
            <a:r>
              <a:rPr lang="en-GB" sz="2400" i="1" dirty="0"/>
              <a:t>S</a:t>
            </a:r>
            <a:r>
              <a:rPr lang="en-GB" sz="2400" dirty="0"/>
              <a:t>): The number of a particular technology </a:t>
            </a:r>
            <a:r>
              <a:rPr lang="en-GB" sz="2400" i="1" dirty="0"/>
              <a:t>N</a:t>
            </a:r>
            <a:r>
              <a:rPr lang="en-GB" sz="2400" dirty="0"/>
              <a:t>, divided by the total number of available technologies in the same market, </a:t>
            </a:r>
            <a:r>
              <a:rPr lang="en-GB" sz="2400" i="1" dirty="0" err="1"/>
              <a:t>N</a:t>
            </a:r>
            <a:r>
              <a:rPr lang="en-GB" sz="2400" i="1" baseline="-25000" dirty="0" err="1"/>
              <a:t>tot</a:t>
            </a:r>
            <a:r>
              <a:rPr lang="en-GB" sz="2400" dirty="0"/>
              <a:t>. </a:t>
            </a:r>
          </a:p>
          <a:p>
            <a:pPr marL="342900" indent="-342900">
              <a:buFont typeface="Wingdings" panose="05000000000000000000" pitchFamily="2" charset="2"/>
              <a:buChar char="q"/>
            </a:pPr>
            <a:r>
              <a:rPr lang="en-GB" sz="2400" dirty="0"/>
              <a:t>Learning rate: the rate at which the costs of technologies decline over time.</a:t>
            </a:r>
          </a:p>
          <a:p>
            <a:pPr marL="342900" indent="-342900">
              <a:buFont typeface="Wingdings" panose="05000000000000000000" pitchFamily="2" charset="2"/>
              <a:buChar char="q"/>
            </a:pPr>
            <a:r>
              <a:rPr lang="en-GB" sz="2400" dirty="0"/>
              <a:t>CAPEX: Capital expenditure, which is the cost of purchasing or investing in a new technology. Various costs can be included in CAPEX, such as the cost of materials, manufacturing, and installation. </a:t>
            </a:r>
          </a:p>
          <a:p>
            <a:pPr marL="342900" indent="-342900">
              <a:buFont typeface="Wingdings" panose="05000000000000000000" pitchFamily="2" charset="2"/>
              <a:buChar char="q"/>
            </a:pPr>
            <a:r>
              <a:rPr lang="en-GB" sz="2400" dirty="0"/>
              <a:t> OPEX: Operational expenditure, which is the cost of operating a technology. This can include fuel costs and labour costs. </a:t>
            </a:r>
          </a:p>
          <a:p>
            <a:pPr marL="342900" indent="-342900">
              <a:buFont typeface="Wingdings" panose="05000000000000000000" pitchFamily="2" charset="2"/>
              <a:buChar char="q"/>
            </a:pPr>
            <a:endParaRPr lang="en-GB" sz="2400" dirty="0"/>
          </a:p>
          <a:p>
            <a:endParaRPr lang="en-GB" sz="2400" dirty="0"/>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p:txBody>
      </p:sp>
    </p:spTree>
    <p:extLst>
      <p:ext uri="{BB962C8B-B14F-4D97-AF65-F5344CB8AC3E}">
        <p14:creationId xmlns:p14="http://schemas.microsoft.com/office/powerpoint/2010/main" val="3071232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Runge Kutta: </a:t>
            </a:r>
          </a:p>
        </p:txBody>
      </p:sp>
      <p:sp>
        <p:nvSpPr>
          <p:cNvPr id="5" name="Title 1">
            <a:extLst>
              <a:ext uri="{FF2B5EF4-FFF2-40B4-BE49-F238E27FC236}">
                <a16:creationId xmlns:a16="http://schemas.microsoft.com/office/drawing/2014/main" id="{5D0B4887-0C98-1E71-B446-12BD93AE463B}"/>
              </a:ext>
            </a:extLst>
          </p:cNvPr>
          <p:cNvSpPr txBox="1">
            <a:spLocks/>
          </p:cNvSpPr>
          <p:nvPr/>
        </p:nvSpPr>
        <p:spPr>
          <a:xfrm>
            <a:off x="3136826" y="1758926"/>
            <a:ext cx="14395174" cy="1317824"/>
          </a:xfrm>
          <a:prstGeom prst="rect">
            <a:avLst/>
          </a:prstGeom>
        </p:spPr>
        <p:txBody>
          <a:bodyPr vert="horz" lIns="0" tIns="0" rIns="0" bIns="0" rtlCol="0" anchor="t">
            <a:noAutofit/>
          </a:bodyPr>
          <a:lstStyle>
            <a:lvl1pPr algn="l" defTabSz="1371600" rtl="0" eaLnBrk="1" latinLnBrk="0" hangingPunct="1">
              <a:lnSpc>
                <a:spcPct val="90000"/>
              </a:lnSpc>
              <a:spcBef>
                <a:spcPct val="0"/>
              </a:spcBef>
              <a:buNone/>
              <a:defRPr sz="8200" kern="1200" spc="30" baseline="0">
                <a:solidFill>
                  <a:srgbClr val="0C1F2C"/>
                </a:solidFill>
                <a:latin typeface="Kaleko 105 Round" panose="020B0503030000060004" pitchFamily="34" charset="77"/>
                <a:ea typeface="+mj-ea"/>
                <a:cs typeface="+mj-cs"/>
              </a:defRPr>
            </a:lvl1pPr>
          </a:lstStyle>
          <a:p>
            <a:r>
              <a:rPr lang="en-US" sz="5400" dirty="0"/>
              <a:t>Solving a shares like equation</a:t>
            </a:r>
          </a:p>
        </p:txBody>
      </p:sp>
      <p:sp>
        <p:nvSpPr>
          <p:cNvPr id="3" name="Text Placeholder 6">
            <a:extLst>
              <a:ext uri="{FF2B5EF4-FFF2-40B4-BE49-F238E27FC236}">
                <a16:creationId xmlns:a16="http://schemas.microsoft.com/office/drawing/2014/main" id="{CFF6C4FD-0DD7-266A-5902-84B8D481FA7F}"/>
              </a:ext>
            </a:extLst>
          </p:cNvPr>
          <p:cNvSpPr txBox="1">
            <a:spLocks/>
          </p:cNvSpPr>
          <p:nvPr/>
        </p:nvSpPr>
        <p:spPr>
          <a:xfrm>
            <a:off x="1421960" y="3192190"/>
            <a:ext cx="13358696" cy="5234179"/>
          </a:xfrm>
          <a:prstGeom prst="rect">
            <a:avLst/>
          </a:prstGeom>
        </p:spPr>
        <p:txBody>
          <a:bodyPr vert="horz" lIns="0" tIns="0" rIns="0" bIns="0" rtlCol="0">
            <a:normAutofit/>
          </a:bodyPr>
          <a:lstStyle>
            <a:lvl1pPr marL="0" indent="0" algn="l" defTabSz="1371600" rtl="0" eaLnBrk="1" latinLnBrk="0" hangingPunct="1">
              <a:lnSpc>
                <a:spcPct val="110000"/>
              </a:lnSpc>
              <a:spcBef>
                <a:spcPts val="150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685800" indent="0" algn="l" defTabSz="1371600" rtl="0" eaLnBrk="1" latinLnBrk="0" hangingPunct="1">
              <a:lnSpc>
                <a:spcPct val="110000"/>
              </a:lnSpc>
              <a:spcBef>
                <a:spcPts val="75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2pPr>
            <a:lvl3pPr marL="1371600" indent="0" algn="l" defTabSz="1371600" rtl="0" eaLnBrk="1" latinLnBrk="0" hangingPunct="1">
              <a:lnSpc>
                <a:spcPct val="110000"/>
              </a:lnSpc>
              <a:spcBef>
                <a:spcPts val="75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2057400" indent="0" algn="l" defTabSz="1371600" rtl="0" eaLnBrk="1" latinLnBrk="0" hangingPunct="1">
              <a:lnSpc>
                <a:spcPct val="110000"/>
              </a:lnSpc>
              <a:spcBef>
                <a:spcPts val="75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2743200" indent="0" algn="l" defTabSz="1371600" rtl="0" eaLnBrk="1" latinLnBrk="0" hangingPunct="1">
              <a:lnSpc>
                <a:spcPct val="110000"/>
              </a:lnSpc>
              <a:spcBef>
                <a:spcPts val="750"/>
              </a:spcBef>
              <a:spcAft>
                <a:spcPts val="1200"/>
              </a:spcAft>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342900" indent="-342900">
              <a:buFont typeface="Wingdings" panose="05000000000000000000" pitchFamily="2" charset="2"/>
              <a:buChar char="q"/>
            </a:pPr>
            <a:r>
              <a:rPr lang="en-GB" sz="2400" dirty="0"/>
              <a:t>RK4 is a more advanced algorithm, which will greatly reduce computational error in comparison to Euler: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17B4886-0F91-F017-C35C-C156908E96B3}"/>
                  </a:ext>
                </a:extLst>
              </p:cNvPr>
              <p:cNvSpPr txBox="1"/>
              <p:nvPr/>
            </p:nvSpPr>
            <p:spPr>
              <a:xfrm>
                <a:off x="-1326180" y="4526162"/>
                <a:ext cx="11567705" cy="10273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3200" b="0" i="1" smtClean="0">
                              <a:solidFill>
                                <a:schemeClr val="bg2"/>
                              </a:solidFill>
                              <a:latin typeface="Cambria Math" panose="02040503050406030204" pitchFamily="18" charset="0"/>
                              <a:ea typeface="Cambria Math" panose="02040503050406030204" pitchFamily="18" charset="0"/>
                            </a:rPr>
                          </m:ctrlPr>
                        </m:fPr>
                        <m:num>
                          <m:r>
                            <a:rPr lang="en-GB" sz="3200" b="0" i="1" smtClean="0">
                              <a:solidFill>
                                <a:schemeClr val="bg2"/>
                              </a:solidFill>
                              <a:latin typeface="Cambria Math" panose="02040503050406030204" pitchFamily="18" charset="0"/>
                              <a:ea typeface="Cambria Math" panose="02040503050406030204" pitchFamily="18" charset="0"/>
                            </a:rPr>
                            <m:t>𝑑𝑦</m:t>
                          </m:r>
                        </m:num>
                        <m:den>
                          <m:r>
                            <a:rPr lang="en-GB" sz="3200" b="0" i="1" smtClean="0">
                              <a:solidFill>
                                <a:schemeClr val="bg2"/>
                              </a:solidFill>
                              <a:latin typeface="Cambria Math" panose="02040503050406030204" pitchFamily="18" charset="0"/>
                              <a:ea typeface="Cambria Math" panose="02040503050406030204" pitchFamily="18" charset="0"/>
                            </a:rPr>
                            <m:t>𝑑𝑡</m:t>
                          </m:r>
                        </m:den>
                      </m:f>
                      <m:r>
                        <a:rPr lang="en-GB" sz="3200" b="0" i="1" smtClean="0">
                          <a:solidFill>
                            <a:schemeClr val="bg2"/>
                          </a:solidFill>
                          <a:latin typeface="Cambria Math" panose="02040503050406030204" pitchFamily="18" charset="0"/>
                          <a:ea typeface="Cambria Math" panose="02040503050406030204" pitchFamily="18" charset="0"/>
                        </a:rPr>
                        <m:t>=</m:t>
                      </m:r>
                      <m:r>
                        <a:rPr lang="en-GB" sz="3200" b="0" i="1" smtClean="0">
                          <a:solidFill>
                            <a:schemeClr val="bg2"/>
                          </a:solidFill>
                          <a:latin typeface="Cambria Math" panose="02040503050406030204" pitchFamily="18" charset="0"/>
                          <a:ea typeface="Cambria Math" panose="02040503050406030204" pitchFamily="18" charset="0"/>
                        </a:rPr>
                        <m:t>𝑓</m:t>
                      </m:r>
                      <m:d>
                        <m:dPr>
                          <m:ctrlPr>
                            <a:rPr lang="en-GB" sz="3200" b="0" i="1" smtClean="0">
                              <a:solidFill>
                                <a:schemeClr val="bg2"/>
                              </a:solidFill>
                              <a:latin typeface="Cambria Math" panose="02040503050406030204" pitchFamily="18" charset="0"/>
                              <a:ea typeface="Cambria Math" panose="02040503050406030204" pitchFamily="18" charset="0"/>
                            </a:rPr>
                          </m:ctrlPr>
                        </m:dPr>
                        <m:e>
                          <m:r>
                            <a:rPr lang="en-GB" sz="3200" b="0" i="1" smtClean="0">
                              <a:solidFill>
                                <a:schemeClr val="bg2"/>
                              </a:solidFill>
                              <a:latin typeface="Cambria Math" panose="02040503050406030204" pitchFamily="18" charset="0"/>
                              <a:ea typeface="Cambria Math" panose="02040503050406030204" pitchFamily="18" charset="0"/>
                            </a:rPr>
                            <m:t>𝑥</m:t>
                          </m:r>
                        </m:e>
                      </m:d>
                      <m:r>
                        <a:rPr lang="en-GB" sz="3200" b="0" i="1" smtClean="0">
                          <a:solidFill>
                            <a:schemeClr val="bg2"/>
                          </a:solidFill>
                          <a:latin typeface="Cambria Math" panose="02040503050406030204" pitchFamily="18" charset="0"/>
                          <a:ea typeface="Cambria Math" panose="02040503050406030204" pitchFamily="18" charset="0"/>
                        </a:rPr>
                        <m:t>,  </m:t>
                      </m:r>
                      <m:r>
                        <a:rPr lang="en-GB" sz="3200" b="0" i="1" smtClean="0">
                          <a:solidFill>
                            <a:schemeClr val="bg2"/>
                          </a:solidFill>
                          <a:latin typeface="Cambria Math" panose="02040503050406030204" pitchFamily="18" charset="0"/>
                          <a:ea typeface="Cambria Math" panose="02040503050406030204" pitchFamily="18" charset="0"/>
                        </a:rPr>
                        <m:t>𝑦</m:t>
                      </m:r>
                      <m:d>
                        <m:dPr>
                          <m:ctrlPr>
                            <a:rPr lang="en-GB" sz="3200" b="0" i="1" smtClean="0">
                              <a:solidFill>
                                <a:schemeClr val="bg2"/>
                              </a:solidFill>
                              <a:latin typeface="Cambria Math" panose="02040503050406030204" pitchFamily="18" charset="0"/>
                              <a:ea typeface="Cambria Math" panose="02040503050406030204" pitchFamily="18" charset="0"/>
                            </a:rPr>
                          </m:ctrlPr>
                        </m:dPr>
                        <m:e>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𝑥</m:t>
                              </m:r>
                            </m:e>
                            <m:sub>
                              <m:r>
                                <a:rPr lang="en-GB" sz="3200" b="0" i="1" smtClean="0">
                                  <a:solidFill>
                                    <a:schemeClr val="bg2"/>
                                  </a:solidFill>
                                  <a:latin typeface="Cambria Math" panose="02040503050406030204" pitchFamily="18" charset="0"/>
                                  <a:ea typeface="Cambria Math" panose="02040503050406030204" pitchFamily="18" charset="0"/>
                                </a:rPr>
                                <m:t>0</m:t>
                              </m:r>
                            </m:sub>
                          </m:sSub>
                        </m:e>
                      </m:d>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𝑦</m:t>
                          </m:r>
                        </m:e>
                        <m:sub>
                          <m:r>
                            <a:rPr lang="en-GB" sz="3200" b="0" i="1" smtClean="0">
                              <a:solidFill>
                                <a:schemeClr val="bg2"/>
                              </a:solidFill>
                              <a:latin typeface="Cambria Math" panose="02040503050406030204" pitchFamily="18" charset="0"/>
                              <a:ea typeface="Cambria Math" panose="02040503050406030204" pitchFamily="18" charset="0"/>
                            </a:rPr>
                            <m:t>0</m:t>
                          </m:r>
                        </m:sub>
                      </m:sSub>
                    </m:oMath>
                  </m:oMathPara>
                </a14:m>
                <a:endParaRPr lang="en-GB" sz="3200" i="1" dirty="0">
                  <a:solidFill>
                    <a:schemeClr val="bg2"/>
                  </a:solidFill>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217B4886-0F91-F017-C35C-C156908E96B3}"/>
                  </a:ext>
                </a:extLst>
              </p:cNvPr>
              <p:cNvSpPr txBox="1">
                <a:spLocks noRot="1" noChangeAspect="1" noMove="1" noResize="1" noEditPoints="1" noAdjustHandles="1" noChangeArrowheads="1" noChangeShapeType="1" noTextEdit="1"/>
              </p:cNvSpPr>
              <p:nvPr/>
            </p:nvSpPr>
            <p:spPr>
              <a:xfrm>
                <a:off x="-1326180" y="4526162"/>
                <a:ext cx="11567705" cy="1027333"/>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F60ADCC-41D8-1BA6-5E61-0B784BE6CD89}"/>
                  </a:ext>
                </a:extLst>
              </p:cNvPr>
              <p:cNvSpPr txBox="1"/>
              <p:nvPr/>
            </p:nvSpPr>
            <p:spPr>
              <a:xfrm>
                <a:off x="756000" y="6021151"/>
                <a:ext cx="7565395" cy="10175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𝑦</m:t>
                          </m:r>
                        </m:e>
                        <m:sub>
                          <m:r>
                            <a:rPr lang="en-GB" sz="3200" b="0" i="1" smtClean="0">
                              <a:solidFill>
                                <a:schemeClr val="bg2"/>
                              </a:solidFill>
                              <a:latin typeface="Cambria Math" panose="02040503050406030204" pitchFamily="18" charset="0"/>
                              <a:ea typeface="Cambria Math" panose="02040503050406030204" pitchFamily="18" charset="0"/>
                            </a:rPr>
                            <m:t>𝑛</m:t>
                          </m:r>
                          <m:r>
                            <a:rPr lang="en-GB" sz="3200" b="0" i="1" smtClean="0">
                              <a:solidFill>
                                <a:schemeClr val="bg2"/>
                              </a:solidFill>
                              <a:latin typeface="Cambria Math" panose="02040503050406030204" pitchFamily="18" charset="0"/>
                              <a:ea typeface="Cambria Math" panose="02040503050406030204" pitchFamily="18" charset="0"/>
                            </a:rPr>
                            <m:t>+1</m:t>
                          </m:r>
                        </m:sub>
                      </m:sSub>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𝑦</m:t>
                          </m:r>
                        </m:e>
                        <m:sub>
                          <m:r>
                            <a:rPr lang="en-GB" sz="3200" b="0" i="1" smtClean="0">
                              <a:solidFill>
                                <a:schemeClr val="bg2"/>
                              </a:solidFill>
                              <a:latin typeface="Cambria Math" panose="02040503050406030204" pitchFamily="18" charset="0"/>
                              <a:ea typeface="Cambria Math" panose="02040503050406030204" pitchFamily="18" charset="0"/>
                            </a:rPr>
                            <m:t>𝑛</m:t>
                          </m:r>
                        </m:sub>
                      </m:sSub>
                      <m:r>
                        <a:rPr lang="en-GB" sz="3200" b="0" i="1" smtClean="0">
                          <a:solidFill>
                            <a:schemeClr val="bg2"/>
                          </a:solidFill>
                          <a:latin typeface="Cambria Math" panose="02040503050406030204" pitchFamily="18" charset="0"/>
                          <a:ea typeface="Cambria Math" panose="02040503050406030204" pitchFamily="18" charset="0"/>
                        </a:rPr>
                        <m:t>+</m:t>
                      </m:r>
                      <m:f>
                        <m:fPr>
                          <m:ctrlPr>
                            <a:rPr lang="en-GB" sz="3200" b="0" i="1" smtClean="0">
                              <a:solidFill>
                                <a:schemeClr val="bg2"/>
                              </a:solidFill>
                              <a:latin typeface="Cambria Math" panose="02040503050406030204" pitchFamily="18" charset="0"/>
                              <a:ea typeface="Cambria Math" panose="02040503050406030204" pitchFamily="18" charset="0"/>
                            </a:rPr>
                          </m:ctrlPr>
                        </m:fPr>
                        <m:num>
                          <m:r>
                            <a:rPr lang="en-GB" sz="3200" b="0" i="1" smtClean="0">
                              <a:solidFill>
                                <a:schemeClr val="bg2"/>
                              </a:solidFill>
                              <a:latin typeface="Cambria Math" panose="02040503050406030204" pitchFamily="18" charset="0"/>
                              <a:ea typeface="Cambria Math" panose="02040503050406030204" pitchFamily="18" charset="0"/>
                            </a:rPr>
                            <m:t>𝛥</m:t>
                          </m:r>
                          <m:r>
                            <a:rPr lang="en-GB" sz="3200" b="0" i="1" smtClean="0">
                              <a:solidFill>
                                <a:schemeClr val="bg2"/>
                              </a:solidFill>
                              <a:latin typeface="Cambria Math" panose="02040503050406030204" pitchFamily="18" charset="0"/>
                              <a:ea typeface="Cambria Math" panose="02040503050406030204" pitchFamily="18" charset="0"/>
                            </a:rPr>
                            <m:t>𝑥</m:t>
                          </m:r>
                        </m:num>
                        <m:den>
                          <m:r>
                            <a:rPr lang="en-GB" sz="3200" b="0" i="1" smtClean="0">
                              <a:solidFill>
                                <a:schemeClr val="bg2"/>
                              </a:solidFill>
                              <a:latin typeface="Cambria Math" panose="02040503050406030204" pitchFamily="18" charset="0"/>
                              <a:ea typeface="Cambria Math" panose="02040503050406030204" pitchFamily="18" charset="0"/>
                            </a:rPr>
                            <m:t>6</m:t>
                          </m:r>
                        </m:den>
                      </m:f>
                      <m:d>
                        <m:dPr>
                          <m:ctrlPr>
                            <a:rPr lang="en-GB" sz="3200" b="0" i="1" smtClean="0">
                              <a:solidFill>
                                <a:schemeClr val="bg2"/>
                              </a:solidFill>
                              <a:latin typeface="Cambria Math" panose="02040503050406030204" pitchFamily="18" charset="0"/>
                              <a:ea typeface="Cambria Math" panose="02040503050406030204" pitchFamily="18" charset="0"/>
                            </a:rPr>
                          </m:ctrlPr>
                        </m:dPr>
                        <m:e>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𝑘</m:t>
                              </m:r>
                            </m:e>
                            <m:sub>
                              <m:r>
                                <a:rPr lang="en-GB" sz="3200" b="0" i="1" smtClean="0">
                                  <a:solidFill>
                                    <a:schemeClr val="bg2"/>
                                  </a:solidFill>
                                  <a:latin typeface="Cambria Math" panose="02040503050406030204" pitchFamily="18" charset="0"/>
                                  <a:ea typeface="Cambria Math" panose="02040503050406030204" pitchFamily="18" charset="0"/>
                                </a:rPr>
                                <m:t>1</m:t>
                              </m:r>
                            </m:sub>
                          </m:sSub>
                          <m:r>
                            <a:rPr lang="en-GB" sz="3200" b="0" i="1" smtClean="0">
                              <a:solidFill>
                                <a:schemeClr val="bg2"/>
                              </a:solidFill>
                              <a:latin typeface="Cambria Math" panose="02040503050406030204" pitchFamily="18" charset="0"/>
                              <a:ea typeface="Cambria Math" panose="02040503050406030204" pitchFamily="18" charset="0"/>
                            </a:rPr>
                            <m:t>+2</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𝑘</m:t>
                              </m:r>
                            </m:e>
                            <m:sub>
                              <m:r>
                                <a:rPr lang="en-GB" sz="3200" b="0" i="1" smtClean="0">
                                  <a:solidFill>
                                    <a:schemeClr val="bg2"/>
                                  </a:solidFill>
                                  <a:latin typeface="Cambria Math" panose="02040503050406030204" pitchFamily="18" charset="0"/>
                                  <a:ea typeface="Cambria Math" panose="02040503050406030204" pitchFamily="18" charset="0"/>
                                </a:rPr>
                                <m:t>2</m:t>
                              </m:r>
                            </m:sub>
                          </m:sSub>
                          <m:r>
                            <a:rPr lang="en-GB" sz="3200" b="0" i="1" smtClean="0">
                              <a:solidFill>
                                <a:schemeClr val="bg2"/>
                              </a:solidFill>
                              <a:latin typeface="Cambria Math" panose="02040503050406030204" pitchFamily="18" charset="0"/>
                              <a:ea typeface="Cambria Math" panose="02040503050406030204" pitchFamily="18" charset="0"/>
                            </a:rPr>
                            <m:t>+2</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𝑘</m:t>
                              </m:r>
                            </m:e>
                            <m:sub>
                              <m:r>
                                <a:rPr lang="en-GB" sz="3200" b="0" i="1" smtClean="0">
                                  <a:solidFill>
                                    <a:schemeClr val="bg2"/>
                                  </a:solidFill>
                                  <a:latin typeface="Cambria Math" panose="02040503050406030204" pitchFamily="18" charset="0"/>
                                  <a:ea typeface="Cambria Math" panose="02040503050406030204" pitchFamily="18" charset="0"/>
                                </a:rPr>
                                <m:t>3</m:t>
                              </m:r>
                            </m:sub>
                          </m:sSub>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𝑘</m:t>
                              </m:r>
                            </m:e>
                            <m:sub>
                              <m:r>
                                <a:rPr lang="en-GB" sz="3200" b="0" i="1" smtClean="0">
                                  <a:solidFill>
                                    <a:schemeClr val="bg2"/>
                                  </a:solidFill>
                                  <a:latin typeface="Cambria Math" panose="02040503050406030204" pitchFamily="18" charset="0"/>
                                  <a:ea typeface="Cambria Math" panose="02040503050406030204" pitchFamily="18" charset="0"/>
                                </a:rPr>
                                <m:t>4</m:t>
                              </m:r>
                            </m:sub>
                          </m:sSub>
                        </m:e>
                      </m:d>
                    </m:oMath>
                  </m:oMathPara>
                </a14:m>
                <a:endParaRPr lang="en-GB" sz="3200" b="0" i="1" dirty="0">
                  <a:solidFill>
                    <a:schemeClr val="bg2"/>
                  </a:solidFill>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2F60ADCC-41D8-1BA6-5E61-0B784BE6CD89}"/>
                  </a:ext>
                </a:extLst>
              </p:cNvPr>
              <p:cNvSpPr txBox="1">
                <a:spLocks noRot="1" noChangeAspect="1" noMove="1" noResize="1" noEditPoints="1" noAdjustHandles="1" noChangeArrowheads="1" noChangeShapeType="1" noTextEdit="1"/>
              </p:cNvSpPr>
              <p:nvPr/>
            </p:nvSpPr>
            <p:spPr>
              <a:xfrm>
                <a:off x="756000" y="6021151"/>
                <a:ext cx="7565395" cy="101752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E82029-57F1-81BA-AC8A-AE0036E991C7}"/>
                  </a:ext>
                </a:extLst>
              </p:cNvPr>
              <p:cNvSpPr txBox="1"/>
              <p:nvPr/>
            </p:nvSpPr>
            <p:spPr>
              <a:xfrm>
                <a:off x="2128009" y="7856350"/>
                <a:ext cx="465932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𝑥</m:t>
                          </m:r>
                        </m:e>
                        <m:sub>
                          <m:r>
                            <a:rPr lang="en-GB" sz="3200" b="0" i="1" smtClean="0">
                              <a:solidFill>
                                <a:schemeClr val="bg2"/>
                              </a:solidFill>
                              <a:latin typeface="Cambria Math" panose="02040503050406030204" pitchFamily="18" charset="0"/>
                              <a:ea typeface="Cambria Math" panose="02040503050406030204" pitchFamily="18" charset="0"/>
                            </a:rPr>
                            <m:t>𝑛</m:t>
                          </m:r>
                          <m:r>
                            <a:rPr lang="en-GB" sz="3200" b="0" i="1" smtClean="0">
                              <a:solidFill>
                                <a:schemeClr val="bg2"/>
                              </a:solidFill>
                              <a:latin typeface="Cambria Math" panose="02040503050406030204" pitchFamily="18" charset="0"/>
                              <a:ea typeface="Cambria Math" panose="02040503050406030204" pitchFamily="18" charset="0"/>
                            </a:rPr>
                            <m:t>+1</m:t>
                          </m:r>
                        </m:sub>
                      </m:sSub>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𝑥</m:t>
                          </m:r>
                        </m:e>
                        <m:sub>
                          <m:r>
                            <a:rPr lang="en-GB" sz="3200" b="0" i="1" smtClean="0">
                              <a:solidFill>
                                <a:schemeClr val="bg2"/>
                              </a:solidFill>
                              <a:latin typeface="Cambria Math" panose="02040503050406030204" pitchFamily="18" charset="0"/>
                              <a:ea typeface="Cambria Math" panose="02040503050406030204" pitchFamily="18" charset="0"/>
                            </a:rPr>
                            <m:t>𝑛</m:t>
                          </m:r>
                        </m:sub>
                      </m:sSub>
                      <m:r>
                        <a:rPr lang="en-GB" sz="3200" b="0" i="1" smtClean="0">
                          <a:solidFill>
                            <a:schemeClr val="bg2"/>
                          </a:solidFill>
                          <a:latin typeface="Cambria Math" panose="02040503050406030204" pitchFamily="18" charset="0"/>
                          <a:ea typeface="Cambria Math" panose="02040503050406030204" pitchFamily="18" charset="0"/>
                        </a:rPr>
                        <m:t>+</m:t>
                      </m:r>
                      <m:r>
                        <a:rPr lang="en-GB" sz="3200" i="1">
                          <a:solidFill>
                            <a:schemeClr val="bg2"/>
                          </a:solidFill>
                          <a:latin typeface="Cambria Math" panose="02040503050406030204" pitchFamily="18" charset="0"/>
                          <a:ea typeface="Cambria Math" panose="02040503050406030204" pitchFamily="18" charset="0"/>
                        </a:rPr>
                        <m:t>𝛥</m:t>
                      </m:r>
                      <m:r>
                        <a:rPr lang="en-GB" sz="3200" b="0" i="1" smtClean="0">
                          <a:solidFill>
                            <a:schemeClr val="bg2"/>
                          </a:solidFill>
                          <a:latin typeface="Cambria Math" panose="02040503050406030204" pitchFamily="18" charset="0"/>
                          <a:ea typeface="Cambria Math" panose="02040503050406030204" pitchFamily="18" charset="0"/>
                        </a:rPr>
                        <m:t>𝑥</m:t>
                      </m:r>
                    </m:oMath>
                  </m:oMathPara>
                </a14:m>
                <a:endParaRPr lang="en-GB" sz="3200" i="1" dirty="0">
                  <a:solidFill>
                    <a:schemeClr val="bg2"/>
                  </a:solidFill>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FCE82029-57F1-81BA-AC8A-AE0036E991C7}"/>
                  </a:ext>
                </a:extLst>
              </p:cNvPr>
              <p:cNvSpPr txBox="1">
                <a:spLocks noRot="1" noChangeAspect="1" noMove="1" noResize="1" noEditPoints="1" noAdjustHandles="1" noChangeArrowheads="1" noChangeShapeType="1" noTextEdit="1"/>
              </p:cNvSpPr>
              <p:nvPr/>
            </p:nvSpPr>
            <p:spPr>
              <a:xfrm>
                <a:off x="2128009" y="7856350"/>
                <a:ext cx="4659329" cy="584775"/>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F00601-477E-704B-EBFE-BAA16C6CBBAF}"/>
                  </a:ext>
                </a:extLst>
              </p:cNvPr>
              <p:cNvSpPr txBox="1"/>
              <p:nvPr/>
            </p:nvSpPr>
            <p:spPr>
              <a:xfrm>
                <a:off x="10370751" y="4169118"/>
                <a:ext cx="542517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𝑘</m:t>
                          </m:r>
                        </m:e>
                        <m:sub>
                          <m:r>
                            <a:rPr lang="en-GB" sz="3200" b="0" i="1" smtClean="0">
                              <a:solidFill>
                                <a:schemeClr val="bg2"/>
                              </a:solidFill>
                              <a:latin typeface="Cambria Math" panose="02040503050406030204" pitchFamily="18" charset="0"/>
                              <a:ea typeface="Cambria Math" panose="02040503050406030204" pitchFamily="18" charset="0"/>
                            </a:rPr>
                            <m:t>1</m:t>
                          </m:r>
                        </m:sub>
                      </m:sSub>
                      <m:r>
                        <a:rPr lang="en-GB" sz="3200" b="0" i="1" smtClean="0">
                          <a:solidFill>
                            <a:schemeClr val="bg2"/>
                          </a:solidFill>
                          <a:latin typeface="Cambria Math" panose="02040503050406030204" pitchFamily="18" charset="0"/>
                          <a:ea typeface="Cambria Math" panose="02040503050406030204" pitchFamily="18" charset="0"/>
                        </a:rPr>
                        <m:t>=</m:t>
                      </m:r>
                      <m:r>
                        <a:rPr lang="en-GB" sz="3200" b="0" i="1" smtClean="0">
                          <a:solidFill>
                            <a:schemeClr val="bg2"/>
                          </a:solidFill>
                          <a:latin typeface="Cambria Math" panose="02040503050406030204" pitchFamily="18" charset="0"/>
                          <a:ea typeface="Cambria Math" panose="02040503050406030204" pitchFamily="18" charset="0"/>
                        </a:rPr>
                        <m:t>𝑓</m:t>
                      </m:r>
                      <m:d>
                        <m:dPr>
                          <m:ctrlPr>
                            <a:rPr lang="en-GB" sz="3200" b="0" i="1" smtClean="0">
                              <a:solidFill>
                                <a:schemeClr val="bg2"/>
                              </a:solidFill>
                              <a:latin typeface="Cambria Math" panose="02040503050406030204" pitchFamily="18" charset="0"/>
                              <a:ea typeface="Cambria Math" panose="02040503050406030204" pitchFamily="18" charset="0"/>
                            </a:rPr>
                          </m:ctrlPr>
                        </m:dPr>
                        <m:e>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𝑦</m:t>
                              </m:r>
                            </m:e>
                            <m:sub>
                              <m:r>
                                <a:rPr lang="en-GB" sz="3200" b="0" i="1" smtClean="0">
                                  <a:solidFill>
                                    <a:schemeClr val="bg2"/>
                                  </a:solidFill>
                                  <a:latin typeface="Cambria Math" panose="02040503050406030204" pitchFamily="18" charset="0"/>
                                  <a:ea typeface="Cambria Math" panose="02040503050406030204" pitchFamily="18" charset="0"/>
                                </a:rPr>
                                <m:t>𝑛</m:t>
                              </m:r>
                            </m:sub>
                          </m:sSub>
                          <m:r>
                            <a:rPr lang="en-GB" sz="3200" b="0" i="1" smtClean="0">
                              <a:solidFill>
                                <a:schemeClr val="bg2"/>
                              </a:solidFill>
                              <a:latin typeface="Cambria Math" panose="02040503050406030204" pitchFamily="18" charset="0"/>
                              <a:ea typeface="Cambria Math" panose="02040503050406030204" pitchFamily="18" charset="0"/>
                            </a:rPr>
                            <m:t>, </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𝑥</m:t>
                              </m:r>
                            </m:e>
                            <m:sub>
                              <m:r>
                                <a:rPr lang="en-GB" sz="3200" b="0" i="1" smtClean="0">
                                  <a:solidFill>
                                    <a:schemeClr val="bg2"/>
                                  </a:solidFill>
                                  <a:latin typeface="Cambria Math" panose="02040503050406030204" pitchFamily="18" charset="0"/>
                                  <a:ea typeface="Cambria Math" panose="02040503050406030204" pitchFamily="18" charset="0"/>
                                </a:rPr>
                                <m:t>𝑛</m:t>
                              </m:r>
                            </m:sub>
                          </m:sSub>
                        </m:e>
                      </m:d>
                    </m:oMath>
                  </m:oMathPara>
                </a14:m>
                <a:endParaRPr lang="en-GB" sz="3200" i="1" dirty="0">
                  <a:solidFill>
                    <a:schemeClr val="bg2"/>
                  </a:solidFill>
                  <a:latin typeface="Cambria Math" panose="02040503050406030204" pitchFamily="18" charset="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AEF00601-477E-704B-EBFE-BAA16C6CBBAF}"/>
                  </a:ext>
                </a:extLst>
              </p:cNvPr>
              <p:cNvSpPr txBox="1">
                <a:spLocks noRot="1" noChangeAspect="1" noMove="1" noResize="1" noEditPoints="1" noAdjustHandles="1" noChangeArrowheads="1" noChangeShapeType="1" noTextEdit="1"/>
              </p:cNvSpPr>
              <p:nvPr/>
            </p:nvSpPr>
            <p:spPr>
              <a:xfrm>
                <a:off x="10370751" y="4169118"/>
                <a:ext cx="5425178" cy="58477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D723EFF-1E9A-410C-65EC-8DFAA46D951C}"/>
                  </a:ext>
                </a:extLst>
              </p:cNvPr>
              <p:cNvSpPr txBox="1"/>
              <p:nvPr/>
            </p:nvSpPr>
            <p:spPr>
              <a:xfrm>
                <a:off x="9300645" y="4981624"/>
                <a:ext cx="7565395" cy="11988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𝑘</m:t>
                          </m:r>
                        </m:e>
                        <m:sub>
                          <m:r>
                            <a:rPr lang="en-GB" sz="3200" b="0" i="1" smtClean="0">
                              <a:solidFill>
                                <a:schemeClr val="bg2"/>
                              </a:solidFill>
                              <a:latin typeface="Cambria Math" panose="02040503050406030204" pitchFamily="18" charset="0"/>
                              <a:ea typeface="Cambria Math" panose="02040503050406030204" pitchFamily="18" charset="0"/>
                            </a:rPr>
                            <m:t>2</m:t>
                          </m:r>
                        </m:sub>
                      </m:sSub>
                      <m:r>
                        <a:rPr lang="en-GB" sz="3200" b="0" i="1" smtClean="0">
                          <a:solidFill>
                            <a:schemeClr val="bg2"/>
                          </a:solidFill>
                          <a:latin typeface="Cambria Math" panose="02040503050406030204" pitchFamily="18" charset="0"/>
                          <a:ea typeface="Cambria Math" panose="02040503050406030204" pitchFamily="18" charset="0"/>
                        </a:rPr>
                        <m:t>=</m:t>
                      </m:r>
                      <m:r>
                        <a:rPr lang="en-GB" sz="3200" b="0" i="1" smtClean="0">
                          <a:solidFill>
                            <a:schemeClr val="bg2"/>
                          </a:solidFill>
                          <a:latin typeface="Cambria Math" panose="02040503050406030204" pitchFamily="18" charset="0"/>
                          <a:ea typeface="Cambria Math" panose="02040503050406030204" pitchFamily="18" charset="0"/>
                        </a:rPr>
                        <m:t>𝑓</m:t>
                      </m:r>
                      <m:d>
                        <m:dPr>
                          <m:ctrlPr>
                            <a:rPr lang="en-GB" sz="3200" b="0" i="1" smtClean="0">
                              <a:solidFill>
                                <a:schemeClr val="bg2"/>
                              </a:solidFill>
                              <a:latin typeface="Cambria Math" panose="02040503050406030204" pitchFamily="18" charset="0"/>
                              <a:ea typeface="Cambria Math" panose="02040503050406030204" pitchFamily="18" charset="0"/>
                            </a:rPr>
                          </m:ctrlPr>
                        </m:dPr>
                        <m:e>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𝑦</m:t>
                              </m:r>
                            </m:e>
                            <m:sub>
                              <m:r>
                                <a:rPr lang="en-GB" sz="3200" b="0" i="1" smtClean="0">
                                  <a:solidFill>
                                    <a:schemeClr val="bg2"/>
                                  </a:solidFill>
                                  <a:latin typeface="Cambria Math" panose="02040503050406030204" pitchFamily="18" charset="0"/>
                                  <a:ea typeface="Cambria Math" panose="02040503050406030204" pitchFamily="18" charset="0"/>
                                </a:rPr>
                                <m:t>𝑛</m:t>
                              </m:r>
                            </m:sub>
                          </m:sSub>
                          <m:r>
                            <a:rPr lang="en-GB" sz="3200" b="0" i="1" smtClean="0">
                              <a:solidFill>
                                <a:schemeClr val="bg2"/>
                              </a:solidFill>
                              <a:latin typeface="Cambria Math" panose="02040503050406030204" pitchFamily="18" charset="0"/>
                              <a:ea typeface="Cambria Math" panose="02040503050406030204" pitchFamily="18" charset="0"/>
                            </a:rPr>
                            <m:t>+</m:t>
                          </m:r>
                          <m:f>
                            <m:fPr>
                              <m:ctrlPr>
                                <a:rPr lang="en-GB" sz="3200" b="0" i="1" smtClean="0">
                                  <a:solidFill>
                                    <a:schemeClr val="bg2"/>
                                  </a:solidFill>
                                  <a:latin typeface="Cambria Math" panose="02040503050406030204" pitchFamily="18" charset="0"/>
                                  <a:ea typeface="Cambria Math" panose="02040503050406030204" pitchFamily="18" charset="0"/>
                                </a:rPr>
                              </m:ctrlPr>
                            </m:fPr>
                            <m:num>
                              <m:r>
                                <m:rPr>
                                  <m:sty m:val="p"/>
                                </m:rPr>
                                <a:rPr lang="en-GB" sz="3200" b="0" i="0" smtClean="0">
                                  <a:solidFill>
                                    <a:schemeClr val="bg2"/>
                                  </a:solidFill>
                                  <a:latin typeface="Cambria Math" panose="02040503050406030204" pitchFamily="18" charset="0"/>
                                  <a:ea typeface="Cambria Math" panose="02040503050406030204" pitchFamily="18" charset="0"/>
                                </a:rPr>
                                <m:t>Δ</m:t>
                              </m:r>
                              <m:r>
                                <a:rPr lang="en-GB" sz="3200" b="0" i="1" smtClean="0">
                                  <a:solidFill>
                                    <a:schemeClr val="bg2"/>
                                  </a:solidFill>
                                  <a:latin typeface="Cambria Math" panose="02040503050406030204" pitchFamily="18" charset="0"/>
                                  <a:ea typeface="Cambria Math" panose="02040503050406030204" pitchFamily="18" charset="0"/>
                                </a:rPr>
                                <m:t>𝑥</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𝑘</m:t>
                                  </m:r>
                                </m:e>
                                <m:sub>
                                  <m:r>
                                    <a:rPr lang="en-GB" sz="3200" b="0" i="1" smtClean="0">
                                      <a:solidFill>
                                        <a:schemeClr val="bg2"/>
                                      </a:solidFill>
                                      <a:latin typeface="Cambria Math" panose="02040503050406030204" pitchFamily="18" charset="0"/>
                                      <a:ea typeface="Cambria Math" panose="02040503050406030204" pitchFamily="18" charset="0"/>
                                    </a:rPr>
                                    <m:t>1</m:t>
                                  </m:r>
                                </m:sub>
                              </m:sSub>
                            </m:num>
                            <m:den>
                              <m:r>
                                <a:rPr lang="en-GB" sz="3200" b="0" i="1" smtClean="0">
                                  <a:solidFill>
                                    <a:schemeClr val="bg2"/>
                                  </a:solidFill>
                                  <a:latin typeface="Cambria Math" panose="02040503050406030204" pitchFamily="18" charset="0"/>
                                  <a:ea typeface="Cambria Math" panose="02040503050406030204" pitchFamily="18" charset="0"/>
                                </a:rPr>
                                <m:t>2</m:t>
                              </m:r>
                            </m:den>
                          </m:f>
                          <m:r>
                            <a:rPr lang="en-GB" sz="3200" b="0" i="1" smtClean="0">
                              <a:solidFill>
                                <a:schemeClr val="bg2"/>
                              </a:solidFill>
                              <a:latin typeface="Cambria Math" panose="02040503050406030204" pitchFamily="18" charset="0"/>
                              <a:ea typeface="Cambria Math" panose="02040503050406030204" pitchFamily="18" charset="0"/>
                            </a:rPr>
                            <m:t>, </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𝑥</m:t>
                              </m:r>
                            </m:e>
                            <m:sub>
                              <m:r>
                                <a:rPr lang="en-GB" sz="3200" b="0" i="1" smtClean="0">
                                  <a:solidFill>
                                    <a:schemeClr val="bg2"/>
                                  </a:solidFill>
                                  <a:latin typeface="Cambria Math" panose="02040503050406030204" pitchFamily="18" charset="0"/>
                                  <a:ea typeface="Cambria Math" panose="02040503050406030204" pitchFamily="18" charset="0"/>
                                </a:rPr>
                                <m:t>𝑛</m:t>
                              </m:r>
                            </m:sub>
                          </m:sSub>
                          <m:r>
                            <a:rPr lang="en-GB" sz="3200" b="0" i="1" smtClean="0">
                              <a:solidFill>
                                <a:schemeClr val="bg2"/>
                              </a:solidFill>
                              <a:latin typeface="Cambria Math" panose="02040503050406030204" pitchFamily="18" charset="0"/>
                              <a:ea typeface="Cambria Math" panose="02040503050406030204" pitchFamily="18" charset="0"/>
                            </a:rPr>
                            <m:t>+</m:t>
                          </m:r>
                          <m:f>
                            <m:fPr>
                              <m:ctrlPr>
                                <a:rPr lang="en-GB" sz="3200" b="0" i="1" smtClean="0">
                                  <a:solidFill>
                                    <a:schemeClr val="bg2"/>
                                  </a:solidFill>
                                  <a:latin typeface="Cambria Math" panose="02040503050406030204" pitchFamily="18" charset="0"/>
                                  <a:ea typeface="Cambria Math" panose="02040503050406030204" pitchFamily="18" charset="0"/>
                                </a:rPr>
                              </m:ctrlPr>
                            </m:fPr>
                            <m:num>
                              <m:r>
                                <m:rPr>
                                  <m:sty m:val="p"/>
                                </m:rPr>
                                <a:rPr lang="en-GB" sz="3200" b="0" i="0" smtClean="0">
                                  <a:solidFill>
                                    <a:schemeClr val="bg2"/>
                                  </a:solidFill>
                                  <a:latin typeface="Cambria Math" panose="02040503050406030204" pitchFamily="18" charset="0"/>
                                  <a:ea typeface="Cambria Math" panose="02040503050406030204" pitchFamily="18" charset="0"/>
                                </a:rPr>
                                <m:t>Δ</m:t>
                              </m:r>
                              <m:r>
                                <a:rPr lang="en-GB" sz="3200" b="0" i="1" smtClean="0">
                                  <a:solidFill>
                                    <a:schemeClr val="bg2"/>
                                  </a:solidFill>
                                  <a:latin typeface="Cambria Math" panose="02040503050406030204" pitchFamily="18" charset="0"/>
                                  <a:ea typeface="Cambria Math" panose="02040503050406030204" pitchFamily="18" charset="0"/>
                                </a:rPr>
                                <m:t>𝑥</m:t>
                              </m:r>
                            </m:num>
                            <m:den>
                              <m:r>
                                <a:rPr lang="en-GB" sz="3200" b="0" i="1" smtClean="0">
                                  <a:solidFill>
                                    <a:schemeClr val="bg2"/>
                                  </a:solidFill>
                                  <a:latin typeface="Cambria Math" panose="02040503050406030204" pitchFamily="18" charset="0"/>
                                  <a:ea typeface="Cambria Math" panose="02040503050406030204" pitchFamily="18" charset="0"/>
                                </a:rPr>
                                <m:t>2</m:t>
                              </m:r>
                            </m:den>
                          </m:f>
                        </m:e>
                      </m:d>
                    </m:oMath>
                  </m:oMathPara>
                </a14:m>
                <a:endParaRPr lang="en-GB" sz="3200" i="1" dirty="0">
                  <a:solidFill>
                    <a:schemeClr val="bg2"/>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FD723EFF-1E9A-410C-65EC-8DFAA46D951C}"/>
                  </a:ext>
                </a:extLst>
              </p:cNvPr>
              <p:cNvSpPr txBox="1">
                <a:spLocks noRot="1" noChangeAspect="1" noMove="1" noResize="1" noEditPoints="1" noAdjustHandles="1" noChangeArrowheads="1" noChangeShapeType="1" noTextEdit="1"/>
              </p:cNvSpPr>
              <p:nvPr/>
            </p:nvSpPr>
            <p:spPr>
              <a:xfrm>
                <a:off x="9300645" y="4981624"/>
                <a:ext cx="7565395" cy="1198854"/>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9A35B9C-15A8-67BF-9162-B76FB767D8CB}"/>
                  </a:ext>
                </a:extLst>
              </p:cNvPr>
              <p:cNvSpPr txBox="1"/>
              <p:nvPr/>
            </p:nvSpPr>
            <p:spPr>
              <a:xfrm>
                <a:off x="9300643" y="6479265"/>
                <a:ext cx="7565395" cy="11988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𝑘</m:t>
                          </m:r>
                        </m:e>
                        <m:sub>
                          <m:r>
                            <a:rPr lang="en-GB" sz="3200" b="0" i="1" smtClean="0">
                              <a:solidFill>
                                <a:schemeClr val="bg2"/>
                              </a:solidFill>
                              <a:latin typeface="Cambria Math" panose="02040503050406030204" pitchFamily="18" charset="0"/>
                              <a:ea typeface="Cambria Math" panose="02040503050406030204" pitchFamily="18" charset="0"/>
                            </a:rPr>
                            <m:t>3</m:t>
                          </m:r>
                        </m:sub>
                      </m:sSub>
                      <m:r>
                        <a:rPr lang="en-GB" sz="3200" b="0" i="1" smtClean="0">
                          <a:solidFill>
                            <a:schemeClr val="bg2"/>
                          </a:solidFill>
                          <a:latin typeface="Cambria Math" panose="02040503050406030204" pitchFamily="18" charset="0"/>
                          <a:ea typeface="Cambria Math" panose="02040503050406030204" pitchFamily="18" charset="0"/>
                        </a:rPr>
                        <m:t>=</m:t>
                      </m:r>
                      <m:r>
                        <a:rPr lang="en-GB" sz="3200" b="0" i="1" smtClean="0">
                          <a:solidFill>
                            <a:schemeClr val="bg2"/>
                          </a:solidFill>
                          <a:latin typeface="Cambria Math" panose="02040503050406030204" pitchFamily="18" charset="0"/>
                          <a:ea typeface="Cambria Math" panose="02040503050406030204" pitchFamily="18" charset="0"/>
                        </a:rPr>
                        <m:t>𝑓</m:t>
                      </m:r>
                      <m:d>
                        <m:dPr>
                          <m:ctrlPr>
                            <a:rPr lang="en-GB" sz="3200" b="0" i="1" smtClean="0">
                              <a:solidFill>
                                <a:schemeClr val="bg2"/>
                              </a:solidFill>
                              <a:latin typeface="Cambria Math" panose="02040503050406030204" pitchFamily="18" charset="0"/>
                              <a:ea typeface="Cambria Math" panose="02040503050406030204" pitchFamily="18" charset="0"/>
                            </a:rPr>
                          </m:ctrlPr>
                        </m:dPr>
                        <m:e>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𝑦</m:t>
                              </m:r>
                            </m:e>
                            <m:sub>
                              <m:r>
                                <a:rPr lang="en-GB" sz="3200" b="0" i="1" smtClean="0">
                                  <a:solidFill>
                                    <a:schemeClr val="bg2"/>
                                  </a:solidFill>
                                  <a:latin typeface="Cambria Math" panose="02040503050406030204" pitchFamily="18" charset="0"/>
                                  <a:ea typeface="Cambria Math" panose="02040503050406030204" pitchFamily="18" charset="0"/>
                                </a:rPr>
                                <m:t>𝑛</m:t>
                              </m:r>
                            </m:sub>
                          </m:sSub>
                          <m:r>
                            <a:rPr lang="en-GB" sz="3200" b="0" i="1" smtClean="0">
                              <a:solidFill>
                                <a:schemeClr val="bg2"/>
                              </a:solidFill>
                              <a:latin typeface="Cambria Math" panose="02040503050406030204" pitchFamily="18" charset="0"/>
                              <a:ea typeface="Cambria Math" panose="02040503050406030204" pitchFamily="18" charset="0"/>
                            </a:rPr>
                            <m:t>+</m:t>
                          </m:r>
                          <m:f>
                            <m:fPr>
                              <m:ctrlPr>
                                <a:rPr lang="en-GB" sz="3200" b="0" i="1" smtClean="0">
                                  <a:solidFill>
                                    <a:schemeClr val="bg2"/>
                                  </a:solidFill>
                                  <a:latin typeface="Cambria Math" panose="02040503050406030204" pitchFamily="18" charset="0"/>
                                  <a:ea typeface="Cambria Math" panose="02040503050406030204" pitchFamily="18" charset="0"/>
                                </a:rPr>
                              </m:ctrlPr>
                            </m:fPr>
                            <m:num>
                              <m:r>
                                <m:rPr>
                                  <m:sty m:val="p"/>
                                </m:rPr>
                                <a:rPr lang="en-GB" sz="3200" b="0" i="0" smtClean="0">
                                  <a:solidFill>
                                    <a:schemeClr val="bg2"/>
                                  </a:solidFill>
                                  <a:latin typeface="Cambria Math" panose="02040503050406030204" pitchFamily="18" charset="0"/>
                                  <a:ea typeface="Cambria Math" panose="02040503050406030204" pitchFamily="18" charset="0"/>
                                </a:rPr>
                                <m:t>Δ</m:t>
                              </m:r>
                              <m:r>
                                <a:rPr lang="en-GB" sz="3200" b="0" i="1" smtClean="0">
                                  <a:solidFill>
                                    <a:schemeClr val="bg2"/>
                                  </a:solidFill>
                                  <a:latin typeface="Cambria Math" panose="02040503050406030204" pitchFamily="18" charset="0"/>
                                  <a:ea typeface="Cambria Math" panose="02040503050406030204" pitchFamily="18" charset="0"/>
                                </a:rPr>
                                <m:t>𝑥</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𝑘</m:t>
                                  </m:r>
                                </m:e>
                                <m:sub>
                                  <m:r>
                                    <a:rPr lang="en-GB" sz="3200" b="0" i="1" smtClean="0">
                                      <a:solidFill>
                                        <a:schemeClr val="bg2"/>
                                      </a:solidFill>
                                      <a:latin typeface="Cambria Math" panose="02040503050406030204" pitchFamily="18" charset="0"/>
                                      <a:ea typeface="Cambria Math" panose="02040503050406030204" pitchFamily="18" charset="0"/>
                                    </a:rPr>
                                    <m:t>2</m:t>
                                  </m:r>
                                </m:sub>
                              </m:sSub>
                            </m:num>
                            <m:den>
                              <m:r>
                                <a:rPr lang="en-GB" sz="3200" b="0" i="1" smtClean="0">
                                  <a:solidFill>
                                    <a:schemeClr val="bg2"/>
                                  </a:solidFill>
                                  <a:latin typeface="Cambria Math" panose="02040503050406030204" pitchFamily="18" charset="0"/>
                                  <a:ea typeface="Cambria Math" panose="02040503050406030204" pitchFamily="18" charset="0"/>
                                </a:rPr>
                                <m:t>2</m:t>
                              </m:r>
                            </m:den>
                          </m:f>
                          <m:r>
                            <a:rPr lang="en-GB" sz="3200" b="0" i="1" smtClean="0">
                              <a:solidFill>
                                <a:schemeClr val="bg2"/>
                              </a:solidFill>
                              <a:latin typeface="Cambria Math" panose="02040503050406030204" pitchFamily="18" charset="0"/>
                              <a:ea typeface="Cambria Math" panose="02040503050406030204" pitchFamily="18" charset="0"/>
                            </a:rPr>
                            <m:t>, </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𝑥</m:t>
                              </m:r>
                            </m:e>
                            <m:sub>
                              <m:r>
                                <a:rPr lang="en-GB" sz="3200" b="0" i="1" smtClean="0">
                                  <a:solidFill>
                                    <a:schemeClr val="bg2"/>
                                  </a:solidFill>
                                  <a:latin typeface="Cambria Math" panose="02040503050406030204" pitchFamily="18" charset="0"/>
                                  <a:ea typeface="Cambria Math" panose="02040503050406030204" pitchFamily="18" charset="0"/>
                                </a:rPr>
                                <m:t>𝑛</m:t>
                              </m:r>
                            </m:sub>
                          </m:sSub>
                          <m:r>
                            <a:rPr lang="en-GB" sz="3200" b="0" i="1" smtClean="0">
                              <a:solidFill>
                                <a:schemeClr val="bg2"/>
                              </a:solidFill>
                              <a:latin typeface="Cambria Math" panose="02040503050406030204" pitchFamily="18" charset="0"/>
                              <a:ea typeface="Cambria Math" panose="02040503050406030204" pitchFamily="18" charset="0"/>
                            </a:rPr>
                            <m:t>+</m:t>
                          </m:r>
                          <m:f>
                            <m:fPr>
                              <m:ctrlPr>
                                <a:rPr lang="en-GB" sz="3200" b="0" i="1" smtClean="0">
                                  <a:solidFill>
                                    <a:schemeClr val="bg2"/>
                                  </a:solidFill>
                                  <a:latin typeface="Cambria Math" panose="02040503050406030204" pitchFamily="18" charset="0"/>
                                  <a:ea typeface="Cambria Math" panose="02040503050406030204" pitchFamily="18" charset="0"/>
                                </a:rPr>
                              </m:ctrlPr>
                            </m:fPr>
                            <m:num>
                              <m:r>
                                <m:rPr>
                                  <m:sty m:val="p"/>
                                </m:rPr>
                                <a:rPr lang="en-GB" sz="3200" b="0" i="0" smtClean="0">
                                  <a:solidFill>
                                    <a:schemeClr val="bg2"/>
                                  </a:solidFill>
                                  <a:latin typeface="Cambria Math" panose="02040503050406030204" pitchFamily="18" charset="0"/>
                                  <a:ea typeface="Cambria Math" panose="02040503050406030204" pitchFamily="18" charset="0"/>
                                </a:rPr>
                                <m:t>Δ</m:t>
                              </m:r>
                              <m:r>
                                <a:rPr lang="en-GB" sz="3200" b="0" i="1" smtClean="0">
                                  <a:solidFill>
                                    <a:schemeClr val="bg2"/>
                                  </a:solidFill>
                                  <a:latin typeface="Cambria Math" panose="02040503050406030204" pitchFamily="18" charset="0"/>
                                  <a:ea typeface="Cambria Math" panose="02040503050406030204" pitchFamily="18" charset="0"/>
                                </a:rPr>
                                <m:t>𝑥</m:t>
                              </m:r>
                            </m:num>
                            <m:den>
                              <m:r>
                                <a:rPr lang="en-GB" sz="3200" b="0" i="1" smtClean="0">
                                  <a:solidFill>
                                    <a:schemeClr val="bg2"/>
                                  </a:solidFill>
                                  <a:latin typeface="Cambria Math" panose="02040503050406030204" pitchFamily="18" charset="0"/>
                                  <a:ea typeface="Cambria Math" panose="02040503050406030204" pitchFamily="18" charset="0"/>
                                </a:rPr>
                                <m:t>2</m:t>
                              </m:r>
                            </m:den>
                          </m:f>
                        </m:e>
                      </m:d>
                    </m:oMath>
                  </m:oMathPara>
                </a14:m>
                <a:endParaRPr lang="en-GB" sz="3200" i="1" dirty="0">
                  <a:solidFill>
                    <a:schemeClr val="bg2"/>
                  </a:solidFill>
                  <a:latin typeface="Cambria Math" panose="02040503050406030204" pitchFamily="18" charset="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29A35B9C-15A8-67BF-9162-B76FB767D8CB}"/>
                  </a:ext>
                </a:extLst>
              </p:cNvPr>
              <p:cNvSpPr txBox="1">
                <a:spLocks noRot="1" noChangeAspect="1" noMove="1" noResize="1" noEditPoints="1" noAdjustHandles="1" noChangeArrowheads="1" noChangeShapeType="1" noTextEdit="1"/>
              </p:cNvSpPr>
              <p:nvPr/>
            </p:nvSpPr>
            <p:spPr>
              <a:xfrm>
                <a:off x="9300643" y="6479265"/>
                <a:ext cx="7565395" cy="1198854"/>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08470E9-C833-EFCA-EA0A-B2F042309008}"/>
                  </a:ext>
                </a:extLst>
              </p:cNvPr>
              <p:cNvSpPr txBox="1"/>
              <p:nvPr/>
            </p:nvSpPr>
            <p:spPr>
              <a:xfrm>
                <a:off x="9300643" y="7976906"/>
                <a:ext cx="756539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𝑘</m:t>
                          </m:r>
                        </m:e>
                        <m:sub>
                          <m:r>
                            <a:rPr lang="en-GB" sz="3200" b="0" i="1" smtClean="0">
                              <a:solidFill>
                                <a:schemeClr val="bg2"/>
                              </a:solidFill>
                              <a:latin typeface="Cambria Math" panose="02040503050406030204" pitchFamily="18" charset="0"/>
                              <a:ea typeface="Cambria Math" panose="02040503050406030204" pitchFamily="18" charset="0"/>
                            </a:rPr>
                            <m:t>4</m:t>
                          </m:r>
                        </m:sub>
                      </m:sSub>
                      <m:r>
                        <a:rPr lang="en-GB" sz="3200" b="0" i="1" smtClean="0">
                          <a:solidFill>
                            <a:schemeClr val="bg2"/>
                          </a:solidFill>
                          <a:latin typeface="Cambria Math" panose="02040503050406030204" pitchFamily="18" charset="0"/>
                          <a:ea typeface="Cambria Math" panose="02040503050406030204" pitchFamily="18" charset="0"/>
                        </a:rPr>
                        <m:t>=</m:t>
                      </m:r>
                      <m:r>
                        <a:rPr lang="en-GB" sz="3200" b="0" i="1" smtClean="0">
                          <a:solidFill>
                            <a:schemeClr val="bg2"/>
                          </a:solidFill>
                          <a:latin typeface="Cambria Math" panose="02040503050406030204" pitchFamily="18" charset="0"/>
                          <a:ea typeface="Cambria Math" panose="02040503050406030204" pitchFamily="18" charset="0"/>
                        </a:rPr>
                        <m:t>𝑓</m:t>
                      </m:r>
                      <m:d>
                        <m:dPr>
                          <m:ctrlPr>
                            <a:rPr lang="en-GB" sz="3200" b="0" i="1" smtClean="0">
                              <a:solidFill>
                                <a:schemeClr val="bg2"/>
                              </a:solidFill>
                              <a:latin typeface="Cambria Math" panose="02040503050406030204" pitchFamily="18" charset="0"/>
                              <a:ea typeface="Cambria Math" panose="02040503050406030204" pitchFamily="18" charset="0"/>
                            </a:rPr>
                          </m:ctrlPr>
                        </m:dPr>
                        <m:e>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𝑦</m:t>
                              </m:r>
                            </m:e>
                            <m:sub>
                              <m:r>
                                <a:rPr lang="en-GB" sz="3200" b="0" i="1" smtClean="0">
                                  <a:solidFill>
                                    <a:schemeClr val="bg2"/>
                                  </a:solidFill>
                                  <a:latin typeface="Cambria Math" panose="02040503050406030204" pitchFamily="18" charset="0"/>
                                  <a:ea typeface="Cambria Math" panose="02040503050406030204" pitchFamily="18" charset="0"/>
                                </a:rPr>
                                <m:t>𝑛</m:t>
                              </m:r>
                            </m:sub>
                          </m:sSub>
                          <m:r>
                            <a:rPr lang="en-GB" sz="3200" b="0" i="1" smtClean="0">
                              <a:solidFill>
                                <a:schemeClr val="bg2"/>
                              </a:solidFill>
                              <a:latin typeface="Cambria Math" panose="02040503050406030204" pitchFamily="18" charset="0"/>
                              <a:ea typeface="Cambria Math" panose="02040503050406030204" pitchFamily="18" charset="0"/>
                            </a:rPr>
                            <m:t>+</m:t>
                          </m:r>
                          <m:r>
                            <m:rPr>
                              <m:sty m:val="p"/>
                            </m:rPr>
                            <a:rPr lang="en-GB" sz="3200" b="0" i="0" smtClean="0">
                              <a:solidFill>
                                <a:schemeClr val="bg2"/>
                              </a:solidFill>
                              <a:latin typeface="Cambria Math" panose="02040503050406030204" pitchFamily="18" charset="0"/>
                              <a:ea typeface="Cambria Math" panose="02040503050406030204" pitchFamily="18" charset="0"/>
                            </a:rPr>
                            <m:t>Δ</m:t>
                          </m:r>
                          <m:r>
                            <a:rPr lang="en-GB" sz="3200" b="0" i="1" smtClean="0">
                              <a:solidFill>
                                <a:schemeClr val="bg2"/>
                              </a:solidFill>
                              <a:latin typeface="Cambria Math" panose="02040503050406030204" pitchFamily="18" charset="0"/>
                              <a:ea typeface="Cambria Math" panose="02040503050406030204" pitchFamily="18" charset="0"/>
                            </a:rPr>
                            <m:t>𝑥</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𝑘</m:t>
                              </m:r>
                            </m:e>
                            <m:sub>
                              <m:r>
                                <a:rPr lang="en-GB" sz="3200" b="0" i="1" smtClean="0">
                                  <a:solidFill>
                                    <a:schemeClr val="bg2"/>
                                  </a:solidFill>
                                  <a:latin typeface="Cambria Math" panose="02040503050406030204" pitchFamily="18" charset="0"/>
                                  <a:ea typeface="Cambria Math" panose="02040503050406030204" pitchFamily="18" charset="0"/>
                                </a:rPr>
                                <m:t>3</m:t>
                              </m:r>
                            </m:sub>
                          </m:sSub>
                          <m:r>
                            <a:rPr lang="en-GB" sz="3200" b="0" i="1" smtClean="0">
                              <a:solidFill>
                                <a:schemeClr val="bg2"/>
                              </a:solidFill>
                              <a:latin typeface="Cambria Math" panose="02040503050406030204" pitchFamily="18" charset="0"/>
                              <a:ea typeface="Cambria Math" panose="02040503050406030204" pitchFamily="18" charset="0"/>
                            </a:rPr>
                            <m:t>, </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𝑥</m:t>
                              </m:r>
                            </m:e>
                            <m:sub>
                              <m:r>
                                <a:rPr lang="en-GB" sz="3200" b="0" i="1" smtClean="0">
                                  <a:solidFill>
                                    <a:schemeClr val="bg2"/>
                                  </a:solidFill>
                                  <a:latin typeface="Cambria Math" panose="02040503050406030204" pitchFamily="18" charset="0"/>
                                  <a:ea typeface="Cambria Math" panose="02040503050406030204" pitchFamily="18" charset="0"/>
                                </a:rPr>
                                <m:t>𝑛</m:t>
                              </m:r>
                            </m:sub>
                          </m:sSub>
                          <m:r>
                            <a:rPr lang="en-GB" sz="3200" b="0" i="1" smtClean="0">
                              <a:solidFill>
                                <a:schemeClr val="bg2"/>
                              </a:solidFill>
                              <a:latin typeface="Cambria Math" panose="02040503050406030204" pitchFamily="18" charset="0"/>
                              <a:ea typeface="Cambria Math" panose="02040503050406030204" pitchFamily="18" charset="0"/>
                            </a:rPr>
                            <m:t>+</m:t>
                          </m:r>
                          <m:r>
                            <m:rPr>
                              <m:sty m:val="p"/>
                            </m:rPr>
                            <a:rPr lang="en-GB" sz="3200" b="0" i="0" smtClean="0">
                              <a:solidFill>
                                <a:schemeClr val="bg2"/>
                              </a:solidFill>
                              <a:latin typeface="Cambria Math" panose="02040503050406030204" pitchFamily="18" charset="0"/>
                              <a:ea typeface="Cambria Math" panose="02040503050406030204" pitchFamily="18" charset="0"/>
                            </a:rPr>
                            <m:t>Δ</m:t>
                          </m:r>
                          <m:r>
                            <a:rPr lang="en-GB" sz="3200" b="0" i="1" smtClean="0">
                              <a:solidFill>
                                <a:schemeClr val="bg2"/>
                              </a:solidFill>
                              <a:latin typeface="Cambria Math" panose="02040503050406030204" pitchFamily="18" charset="0"/>
                              <a:ea typeface="Cambria Math" panose="02040503050406030204" pitchFamily="18" charset="0"/>
                            </a:rPr>
                            <m:t>𝑥</m:t>
                          </m:r>
                        </m:e>
                      </m:d>
                    </m:oMath>
                  </m:oMathPara>
                </a14:m>
                <a:endParaRPr lang="en-GB" sz="3200" i="1" dirty="0">
                  <a:solidFill>
                    <a:schemeClr val="bg2"/>
                  </a:solidFill>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A08470E9-C833-EFCA-EA0A-B2F042309008}"/>
                  </a:ext>
                </a:extLst>
              </p:cNvPr>
              <p:cNvSpPr txBox="1">
                <a:spLocks noRot="1" noChangeAspect="1" noMove="1" noResize="1" noEditPoints="1" noAdjustHandles="1" noChangeArrowheads="1" noChangeShapeType="1" noTextEdit="1"/>
              </p:cNvSpPr>
              <p:nvPr/>
            </p:nvSpPr>
            <p:spPr>
              <a:xfrm>
                <a:off x="9300643" y="7976906"/>
                <a:ext cx="7565395" cy="584775"/>
              </a:xfrm>
              <a:prstGeom prst="rect">
                <a:avLst/>
              </a:prstGeom>
              <a:blipFill>
                <a:blip r:embed="rId8"/>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716194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DC5320A-088B-712C-ECE9-B2BF63C5862A}"/>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1011E8E6-BAE2-12D4-C3E8-2A6711D967A4}"/>
              </a:ext>
            </a:extLst>
          </p:cNvPr>
          <p:cNvSpPr>
            <a:spLocks noGrp="1"/>
          </p:cNvSpPr>
          <p:nvPr>
            <p:ph type="title"/>
          </p:nvPr>
        </p:nvSpPr>
        <p:spPr/>
        <p:txBody>
          <a:bodyPr>
            <a:normAutofit fontScale="90000"/>
          </a:bodyPr>
          <a:lstStyle/>
          <a:p>
            <a:r>
              <a:rPr lang="en-US" dirty="0"/>
              <a:t>Part 2: Understanding important interactions</a:t>
            </a:r>
          </a:p>
        </p:txBody>
      </p:sp>
      <p:sp>
        <p:nvSpPr>
          <p:cNvPr id="6" name="Rectangle 5">
            <a:extLst>
              <a:ext uri="{FF2B5EF4-FFF2-40B4-BE49-F238E27FC236}">
                <a16:creationId xmlns:a16="http://schemas.microsoft.com/office/drawing/2014/main" id="{834191A5-64DF-3754-8CC9-29AB262201FE}"/>
              </a:ext>
            </a:extLst>
          </p:cNvPr>
          <p:cNvSpPr/>
          <p:nvPr/>
        </p:nvSpPr>
        <p:spPr>
          <a:xfrm>
            <a:off x="0" y="0"/>
            <a:ext cx="2843213" cy="10288588"/>
          </a:xfrm>
          <a:prstGeom prst="rect">
            <a:avLst/>
          </a:prstGeom>
          <a:solidFill>
            <a:srgbClr val="009FE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989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DC5320A-088B-712C-ECE9-B2BF63C5862A}"/>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1011E8E6-BAE2-12D4-C3E8-2A6711D967A4}"/>
              </a:ext>
            </a:extLst>
          </p:cNvPr>
          <p:cNvSpPr>
            <a:spLocks noGrp="1"/>
          </p:cNvSpPr>
          <p:nvPr>
            <p:ph type="title"/>
          </p:nvPr>
        </p:nvSpPr>
        <p:spPr/>
        <p:txBody>
          <a:bodyPr>
            <a:normAutofit fontScale="90000"/>
          </a:bodyPr>
          <a:lstStyle/>
          <a:p>
            <a:r>
              <a:rPr lang="en-US" dirty="0"/>
              <a:t>What is learning-by-doing?</a:t>
            </a:r>
          </a:p>
        </p:txBody>
      </p:sp>
      <p:sp>
        <p:nvSpPr>
          <p:cNvPr id="6" name="Rectangle 5">
            <a:extLst>
              <a:ext uri="{FF2B5EF4-FFF2-40B4-BE49-F238E27FC236}">
                <a16:creationId xmlns:a16="http://schemas.microsoft.com/office/drawing/2014/main" id="{834191A5-64DF-3754-8CC9-29AB262201FE}"/>
              </a:ext>
            </a:extLst>
          </p:cNvPr>
          <p:cNvSpPr/>
          <p:nvPr/>
        </p:nvSpPr>
        <p:spPr>
          <a:xfrm>
            <a:off x="0" y="0"/>
            <a:ext cx="2843213" cy="10288588"/>
          </a:xfrm>
          <a:prstGeom prst="rect">
            <a:avLst/>
          </a:prstGeom>
          <a:solidFill>
            <a:srgbClr val="009FE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6460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What is learning-by-doing?</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409928" y="2422169"/>
            <a:ext cx="13358696" cy="6673705"/>
          </a:xfrm>
        </p:spPr>
        <p:txBody>
          <a:bodyPr>
            <a:normAutofit/>
          </a:bodyPr>
          <a:lstStyle/>
          <a:p>
            <a:pPr marL="342900" indent="-342900">
              <a:buFont typeface="Wingdings" panose="05000000000000000000" pitchFamily="2" charset="2"/>
              <a:buChar char="q"/>
            </a:pPr>
            <a:r>
              <a:rPr lang="en-GB" sz="4400" dirty="0"/>
              <a:t>Learning-by-doing refers to the mechanism by which technologies become less expensive over time</a:t>
            </a:r>
          </a:p>
          <a:p>
            <a:pPr marL="342900" indent="-342900">
              <a:buFont typeface="Wingdings" panose="05000000000000000000" pitchFamily="2" charset="2"/>
              <a:buChar char="q"/>
            </a:pPr>
            <a:r>
              <a:rPr lang="en-GB" sz="4400" dirty="0"/>
              <a:t>The more we build and operate a technology, the better we get at this, which brings costs down</a:t>
            </a:r>
          </a:p>
          <a:p>
            <a:pPr marL="342900" indent="-342900">
              <a:buFont typeface="Wingdings" panose="05000000000000000000" pitchFamily="2" charset="2"/>
              <a:buChar char="q"/>
            </a:pPr>
            <a:endParaRPr lang="en-GB" sz="4400" dirty="0"/>
          </a:p>
          <a:p>
            <a:pPr marL="342900" indent="-342900">
              <a:buFont typeface="Wingdings" panose="05000000000000000000" pitchFamily="2" charset="2"/>
              <a:buChar char="q"/>
            </a:pPr>
            <a:endParaRPr lang="en-GB" sz="4400" dirty="0"/>
          </a:p>
        </p:txBody>
      </p:sp>
    </p:spTree>
    <p:extLst>
      <p:ext uri="{BB962C8B-B14F-4D97-AF65-F5344CB8AC3E}">
        <p14:creationId xmlns:p14="http://schemas.microsoft.com/office/powerpoint/2010/main" val="4097444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What is learning-by-doing?</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409928" y="2422169"/>
            <a:ext cx="13358696" cy="6673705"/>
          </a:xfrm>
        </p:spPr>
        <p:txBody>
          <a:bodyPr>
            <a:normAutofit fontScale="92500"/>
          </a:bodyPr>
          <a:lstStyle/>
          <a:p>
            <a:pPr marL="342900" indent="-342900">
              <a:buFont typeface="Wingdings" panose="05000000000000000000" pitchFamily="2" charset="2"/>
              <a:buChar char="q"/>
            </a:pPr>
            <a:r>
              <a:rPr lang="en-GB" sz="4400" dirty="0"/>
              <a:t>The rate at which costs fall can be found from what is known as an </a:t>
            </a:r>
            <a:r>
              <a:rPr lang="en-GB" sz="4400" i="1" dirty="0"/>
              <a:t>experience curve</a:t>
            </a:r>
          </a:p>
          <a:p>
            <a:pPr marL="342900" indent="-342900">
              <a:buFont typeface="Wingdings" panose="05000000000000000000" pitchFamily="2" charset="2"/>
              <a:buChar char="q"/>
            </a:pPr>
            <a:r>
              <a:rPr lang="en-GB" sz="4400" dirty="0"/>
              <a:t>This curve has the following equation:</a:t>
            </a:r>
          </a:p>
          <a:p>
            <a:pPr marL="342900" indent="-342900">
              <a:buFont typeface="Wingdings" panose="05000000000000000000" pitchFamily="2" charset="2"/>
              <a:buChar char="q"/>
            </a:pPr>
            <a:endParaRPr lang="en-GB" sz="4400" dirty="0"/>
          </a:p>
          <a:p>
            <a:pPr marL="342900" indent="-342900">
              <a:buFont typeface="Wingdings" panose="05000000000000000000" pitchFamily="2" charset="2"/>
              <a:buChar char="q"/>
            </a:pPr>
            <a:endParaRPr lang="en-GB" sz="4400" dirty="0"/>
          </a:p>
          <a:p>
            <a:pPr marL="342900" indent="-342900">
              <a:buFont typeface="Wingdings" panose="05000000000000000000" pitchFamily="2" charset="2"/>
              <a:buChar char="q"/>
            </a:pPr>
            <a:r>
              <a:rPr lang="en-GB" sz="4400" dirty="0"/>
              <a:t>where C is the cost, W is the cumulative number of units of the technology, and b is the </a:t>
            </a:r>
            <a:r>
              <a:rPr lang="en-GB" sz="4400" i="1" dirty="0"/>
              <a:t>learning exponent</a:t>
            </a:r>
            <a:r>
              <a:rPr lang="en-GB" sz="4400" dirty="0"/>
              <a:t>.</a:t>
            </a:r>
          </a:p>
          <a:p>
            <a:pPr marL="342900" indent="-342900">
              <a:buFont typeface="Wingdings" panose="05000000000000000000" pitchFamily="2" charset="2"/>
              <a:buChar char="q"/>
            </a:pPr>
            <a:endParaRPr lang="en-GB" sz="4400" dirty="0"/>
          </a:p>
          <a:p>
            <a:pPr marL="342900" indent="-342900">
              <a:buFont typeface="Wingdings" panose="05000000000000000000" pitchFamily="2" charset="2"/>
              <a:buChar char="q"/>
            </a:pPr>
            <a:endParaRPr lang="en-GB" sz="44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24D4C2A-923A-6960-494C-701287B0ACCC}"/>
                  </a:ext>
                </a:extLst>
              </p:cNvPr>
              <p:cNvSpPr txBox="1"/>
              <p:nvPr/>
            </p:nvSpPr>
            <p:spPr>
              <a:xfrm>
                <a:off x="2874010" y="5377057"/>
                <a:ext cx="11567705" cy="17987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i="1" smtClean="0">
                              <a:solidFill>
                                <a:schemeClr val="bg2"/>
                              </a:solidFill>
                              <a:latin typeface="Cambria Math" panose="02040503050406030204" pitchFamily="18" charset="0"/>
                              <a:ea typeface="Cambria Math" panose="02040503050406030204" pitchFamily="18" charset="0"/>
                            </a:rPr>
                            <m:t>𝐶</m:t>
                          </m:r>
                        </m:e>
                        <m:sub>
                          <m:r>
                            <a:rPr lang="en-GB" sz="3200" b="0" i="1" smtClean="0">
                              <a:solidFill>
                                <a:schemeClr val="bg2"/>
                              </a:solidFill>
                              <a:latin typeface="Cambria Math" panose="02040503050406030204" pitchFamily="18" charset="0"/>
                              <a:ea typeface="Cambria Math" panose="02040503050406030204" pitchFamily="18" charset="0"/>
                            </a:rPr>
                            <m:t>𝑖</m:t>
                          </m:r>
                        </m:sub>
                      </m:sSub>
                      <m:d>
                        <m:dPr>
                          <m:ctrlPr>
                            <a:rPr lang="en-GB" sz="3200" b="0" i="1" smtClean="0">
                              <a:solidFill>
                                <a:schemeClr val="bg2"/>
                              </a:solidFill>
                              <a:latin typeface="Cambria Math" panose="02040503050406030204" pitchFamily="18" charset="0"/>
                              <a:ea typeface="Cambria Math" panose="02040503050406030204" pitchFamily="18" charset="0"/>
                            </a:rPr>
                          </m:ctrlPr>
                        </m:dPr>
                        <m:e>
                          <m:r>
                            <a:rPr lang="en-GB" sz="3200" b="0" i="1" smtClean="0">
                              <a:solidFill>
                                <a:schemeClr val="bg2"/>
                              </a:solidFill>
                              <a:latin typeface="Cambria Math" panose="02040503050406030204" pitchFamily="18" charset="0"/>
                              <a:ea typeface="Cambria Math" panose="02040503050406030204" pitchFamily="18" charset="0"/>
                            </a:rPr>
                            <m:t>𝑡</m:t>
                          </m:r>
                        </m:e>
                      </m:d>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𝐶</m:t>
                          </m:r>
                        </m:e>
                        <m:sub>
                          <m:r>
                            <a:rPr lang="en-GB" sz="3200" b="0" i="1" smtClean="0">
                              <a:solidFill>
                                <a:schemeClr val="bg2"/>
                              </a:solidFill>
                              <a:latin typeface="Cambria Math" panose="02040503050406030204" pitchFamily="18" charset="0"/>
                              <a:ea typeface="Cambria Math" panose="02040503050406030204" pitchFamily="18" charset="0"/>
                            </a:rPr>
                            <m:t>𝑖</m:t>
                          </m:r>
                        </m:sub>
                      </m:sSub>
                      <m:d>
                        <m:dPr>
                          <m:ctrlPr>
                            <a:rPr lang="en-GB" sz="3200" b="0" i="1" smtClean="0">
                              <a:solidFill>
                                <a:schemeClr val="bg2"/>
                              </a:solidFill>
                              <a:latin typeface="Cambria Math" panose="02040503050406030204" pitchFamily="18" charset="0"/>
                              <a:ea typeface="Cambria Math" panose="02040503050406030204" pitchFamily="18" charset="0"/>
                            </a:rPr>
                          </m:ctrlPr>
                        </m:dPr>
                        <m:e>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𝑡</m:t>
                              </m:r>
                            </m:e>
                            <m:sub>
                              <m:r>
                                <a:rPr lang="en-GB" sz="3200" b="0" i="1" smtClean="0">
                                  <a:solidFill>
                                    <a:schemeClr val="bg2"/>
                                  </a:solidFill>
                                  <a:latin typeface="Cambria Math" panose="02040503050406030204" pitchFamily="18" charset="0"/>
                                  <a:ea typeface="Cambria Math" panose="02040503050406030204" pitchFamily="18" charset="0"/>
                                </a:rPr>
                                <m:t>0</m:t>
                              </m:r>
                            </m:sub>
                          </m:sSub>
                        </m:e>
                      </m:d>
                      <m:sSup>
                        <m:sSupPr>
                          <m:ctrlPr>
                            <a:rPr lang="en-GB" sz="3200" b="0" i="1" smtClean="0">
                              <a:solidFill>
                                <a:schemeClr val="bg2"/>
                              </a:solidFill>
                              <a:latin typeface="Cambria Math" panose="02040503050406030204" pitchFamily="18" charset="0"/>
                              <a:ea typeface="Cambria Math" panose="02040503050406030204" pitchFamily="18" charset="0"/>
                            </a:rPr>
                          </m:ctrlPr>
                        </m:sSupPr>
                        <m:e>
                          <m:d>
                            <m:dPr>
                              <m:ctrlPr>
                                <a:rPr lang="en-GB" sz="3200" b="0" i="1" smtClean="0">
                                  <a:solidFill>
                                    <a:schemeClr val="bg2"/>
                                  </a:solidFill>
                                  <a:latin typeface="Cambria Math" panose="02040503050406030204" pitchFamily="18" charset="0"/>
                                  <a:ea typeface="Cambria Math" panose="02040503050406030204" pitchFamily="18" charset="0"/>
                                </a:rPr>
                              </m:ctrlPr>
                            </m:dPr>
                            <m:e>
                              <m:f>
                                <m:fPr>
                                  <m:ctrlPr>
                                    <a:rPr lang="en-GB" sz="3200" b="0" i="1" smtClean="0">
                                      <a:solidFill>
                                        <a:schemeClr val="bg2"/>
                                      </a:solidFill>
                                      <a:latin typeface="Cambria Math" panose="02040503050406030204" pitchFamily="18" charset="0"/>
                                      <a:ea typeface="Cambria Math" panose="02040503050406030204" pitchFamily="18" charset="0"/>
                                    </a:rPr>
                                  </m:ctrlPr>
                                </m:fPr>
                                <m:num>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𝑊</m:t>
                                      </m:r>
                                    </m:e>
                                    <m:sub>
                                      <m:r>
                                        <a:rPr lang="en-GB" sz="3200" b="0" i="1" smtClean="0">
                                          <a:solidFill>
                                            <a:schemeClr val="bg2"/>
                                          </a:solidFill>
                                          <a:latin typeface="Cambria Math" panose="02040503050406030204" pitchFamily="18" charset="0"/>
                                          <a:ea typeface="Cambria Math" panose="02040503050406030204" pitchFamily="18" charset="0"/>
                                        </a:rPr>
                                        <m:t>𝑖</m:t>
                                      </m:r>
                                    </m:sub>
                                  </m:sSub>
                                  <m:d>
                                    <m:dPr>
                                      <m:ctrlPr>
                                        <a:rPr lang="en-GB" sz="3200" b="0" i="1" smtClean="0">
                                          <a:solidFill>
                                            <a:schemeClr val="bg2"/>
                                          </a:solidFill>
                                          <a:latin typeface="Cambria Math" panose="02040503050406030204" pitchFamily="18" charset="0"/>
                                          <a:ea typeface="Cambria Math" panose="02040503050406030204" pitchFamily="18" charset="0"/>
                                        </a:rPr>
                                      </m:ctrlPr>
                                    </m:dPr>
                                    <m:e>
                                      <m:r>
                                        <a:rPr lang="en-GB" sz="3200" b="0" i="1" smtClean="0">
                                          <a:solidFill>
                                            <a:schemeClr val="bg2"/>
                                          </a:solidFill>
                                          <a:latin typeface="Cambria Math" panose="02040503050406030204" pitchFamily="18" charset="0"/>
                                          <a:ea typeface="Cambria Math" panose="02040503050406030204" pitchFamily="18" charset="0"/>
                                        </a:rPr>
                                        <m:t>𝑡</m:t>
                                      </m:r>
                                    </m:e>
                                  </m:d>
                                </m:num>
                                <m:den>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𝑊</m:t>
                                      </m:r>
                                    </m:e>
                                    <m:sub>
                                      <m:r>
                                        <a:rPr lang="en-GB" sz="3200" b="0" i="1" smtClean="0">
                                          <a:solidFill>
                                            <a:schemeClr val="bg2"/>
                                          </a:solidFill>
                                          <a:latin typeface="Cambria Math" panose="02040503050406030204" pitchFamily="18" charset="0"/>
                                          <a:ea typeface="Cambria Math" panose="02040503050406030204" pitchFamily="18" charset="0"/>
                                        </a:rPr>
                                        <m:t>𝑖</m:t>
                                      </m:r>
                                    </m:sub>
                                  </m:sSub>
                                  <m:d>
                                    <m:dPr>
                                      <m:ctrlPr>
                                        <a:rPr lang="en-GB" sz="3200" b="0" i="1" smtClean="0">
                                          <a:solidFill>
                                            <a:schemeClr val="bg2"/>
                                          </a:solidFill>
                                          <a:latin typeface="Cambria Math" panose="02040503050406030204" pitchFamily="18" charset="0"/>
                                          <a:ea typeface="Cambria Math" panose="02040503050406030204" pitchFamily="18" charset="0"/>
                                        </a:rPr>
                                      </m:ctrlPr>
                                    </m:dPr>
                                    <m:e>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𝑡</m:t>
                                          </m:r>
                                        </m:e>
                                        <m:sub>
                                          <m:r>
                                            <a:rPr lang="en-GB" sz="3200" b="0" i="1" smtClean="0">
                                              <a:solidFill>
                                                <a:schemeClr val="bg2"/>
                                              </a:solidFill>
                                              <a:latin typeface="Cambria Math" panose="02040503050406030204" pitchFamily="18" charset="0"/>
                                              <a:ea typeface="Cambria Math" panose="02040503050406030204" pitchFamily="18" charset="0"/>
                                            </a:rPr>
                                            <m:t>0</m:t>
                                          </m:r>
                                        </m:sub>
                                      </m:sSub>
                                    </m:e>
                                  </m:d>
                                </m:den>
                              </m:f>
                            </m:e>
                          </m:d>
                        </m:e>
                        <m:sup>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𝑏</m:t>
                              </m:r>
                            </m:e>
                            <m:sub>
                              <m:r>
                                <a:rPr lang="en-GB" sz="3200" b="0" i="1" smtClean="0">
                                  <a:solidFill>
                                    <a:schemeClr val="bg2"/>
                                  </a:solidFill>
                                  <a:latin typeface="Cambria Math" panose="02040503050406030204" pitchFamily="18" charset="0"/>
                                  <a:ea typeface="Cambria Math" panose="02040503050406030204" pitchFamily="18" charset="0"/>
                                </a:rPr>
                                <m:t>𝑖</m:t>
                              </m:r>
                            </m:sub>
                          </m:sSub>
                        </m:sup>
                      </m:sSup>
                    </m:oMath>
                  </m:oMathPara>
                </a14:m>
                <a:endParaRPr lang="en-GB" sz="3200" b="0" dirty="0">
                  <a:solidFill>
                    <a:schemeClr val="bg2"/>
                  </a:solidFill>
                  <a:latin typeface="Cambria Math" panose="02040503050406030204" pitchFamily="18" charset="0"/>
                  <a:ea typeface="Cambria Math" panose="02040503050406030204" pitchFamily="18" charset="0"/>
                </a:endParaRPr>
              </a:p>
              <a:p>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524D4C2A-923A-6960-494C-701287B0ACCC}"/>
                  </a:ext>
                </a:extLst>
              </p:cNvPr>
              <p:cNvSpPr txBox="1">
                <a:spLocks noRot="1" noChangeAspect="1" noMove="1" noResize="1" noEditPoints="1" noAdjustHandles="1" noChangeArrowheads="1" noChangeShapeType="1" noTextEdit="1"/>
              </p:cNvSpPr>
              <p:nvPr/>
            </p:nvSpPr>
            <p:spPr>
              <a:xfrm>
                <a:off x="2874010" y="5377057"/>
                <a:ext cx="11567705" cy="1798762"/>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98546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How do we simulate learning-by-doing?</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274239" y="3614884"/>
            <a:ext cx="13358696" cy="3075284"/>
          </a:xfrm>
        </p:spPr>
        <p:txBody>
          <a:bodyPr>
            <a:normAutofit lnSpcReduction="10000"/>
          </a:bodyPr>
          <a:lstStyle/>
          <a:p>
            <a:pPr marL="342900" indent="-342900">
              <a:buFont typeface="Wingdings" panose="05000000000000000000" pitchFamily="2" charset="2"/>
              <a:buChar char="q"/>
            </a:pPr>
            <a:r>
              <a:rPr lang="en-GB" sz="4400" dirty="0"/>
              <a:t>If we take learning exponents from academic literature, we can use them to estimate the cost reduction of a technology based on its uptake in each FTT time step:</a:t>
            </a:r>
          </a:p>
          <a:p>
            <a:pPr marL="342900" indent="-342900">
              <a:buFont typeface="Wingdings" panose="05000000000000000000" pitchFamily="2" charset="2"/>
              <a:buChar char="q"/>
            </a:pPr>
            <a:endParaRPr lang="en-GB" sz="4400" dirty="0"/>
          </a:p>
          <a:p>
            <a:pPr marL="342900" indent="-342900">
              <a:buFont typeface="Wingdings" panose="05000000000000000000" pitchFamily="2" charset="2"/>
              <a:buChar char="q"/>
            </a:pPr>
            <a:endParaRPr lang="en-GB" sz="44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D53D5A0-30ED-B54F-946C-13CE970811EF}"/>
                  </a:ext>
                </a:extLst>
              </p:cNvPr>
              <p:cNvSpPr txBox="1"/>
              <p:nvPr/>
            </p:nvSpPr>
            <p:spPr>
              <a:xfrm>
                <a:off x="2908734" y="6690168"/>
                <a:ext cx="11567705" cy="15931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i="1" smtClean="0">
                              <a:solidFill>
                                <a:schemeClr val="bg2"/>
                              </a:solidFill>
                              <a:latin typeface="Cambria Math" panose="02040503050406030204" pitchFamily="18" charset="0"/>
                              <a:ea typeface="Cambria Math" panose="02040503050406030204" pitchFamily="18" charset="0"/>
                            </a:rPr>
                            <m:t>𝐶</m:t>
                          </m:r>
                        </m:e>
                        <m:sub>
                          <m:r>
                            <a:rPr lang="en-GB" sz="3200" b="0" i="1" smtClean="0">
                              <a:solidFill>
                                <a:schemeClr val="bg2"/>
                              </a:solidFill>
                              <a:latin typeface="Cambria Math" panose="02040503050406030204" pitchFamily="18" charset="0"/>
                              <a:ea typeface="Cambria Math" panose="02040503050406030204" pitchFamily="18" charset="0"/>
                            </a:rPr>
                            <m:t>𝑖</m:t>
                          </m:r>
                        </m:sub>
                      </m:sSub>
                      <m:d>
                        <m:dPr>
                          <m:ctrlPr>
                            <a:rPr lang="en-GB" sz="3200" b="0" i="1" smtClean="0">
                              <a:solidFill>
                                <a:schemeClr val="bg2"/>
                              </a:solidFill>
                              <a:latin typeface="Cambria Math" panose="02040503050406030204" pitchFamily="18" charset="0"/>
                              <a:ea typeface="Cambria Math" panose="02040503050406030204" pitchFamily="18" charset="0"/>
                            </a:rPr>
                          </m:ctrlPr>
                        </m:dPr>
                        <m:e>
                          <m:r>
                            <a:rPr lang="en-GB" sz="3200" b="0" i="1" smtClean="0">
                              <a:solidFill>
                                <a:schemeClr val="bg2"/>
                              </a:solidFill>
                              <a:latin typeface="Cambria Math" panose="02040503050406030204" pitchFamily="18" charset="0"/>
                              <a:ea typeface="Cambria Math" panose="02040503050406030204" pitchFamily="18" charset="0"/>
                            </a:rPr>
                            <m:t>𝑡</m:t>
                          </m:r>
                        </m:e>
                      </m:d>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𝐶</m:t>
                          </m:r>
                        </m:e>
                        <m:sub>
                          <m:r>
                            <a:rPr lang="en-GB" sz="3200" b="0" i="1" smtClean="0">
                              <a:solidFill>
                                <a:schemeClr val="bg2"/>
                              </a:solidFill>
                              <a:latin typeface="Cambria Math" panose="02040503050406030204" pitchFamily="18" charset="0"/>
                              <a:ea typeface="Cambria Math" panose="02040503050406030204" pitchFamily="18" charset="0"/>
                            </a:rPr>
                            <m:t>𝑖</m:t>
                          </m:r>
                        </m:sub>
                      </m:sSub>
                      <m:d>
                        <m:dPr>
                          <m:ctrlPr>
                            <a:rPr lang="en-GB" sz="3200" b="0" i="1" smtClean="0">
                              <a:solidFill>
                                <a:schemeClr val="bg2"/>
                              </a:solidFill>
                              <a:latin typeface="Cambria Math" panose="02040503050406030204" pitchFamily="18" charset="0"/>
                              <a:ea typeface="Cambria Math" panose="02040503050406030204" pitchFamily="18" charset="0"/>
                            </a:rPr>
                          </m:ctrlPr>
                        </m:dPr>
                        <m:e>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𝑡</m:t>
                              </m:r>
                            </m:e>
                            <m:sub>
                              <m:r>
                                <a:rPr lang="en-GB" sz="3200" b="0" i="1" smtClean="0">
                                  <a:solidFill>
                                    <a:schemeClr val="bg2"/>
                                  </a:solidFill>
                                  <a:latin typeface="Cambria Math" panose="02040503050406030204" pitchFamily="18" charset="0"/>
                                  <a:ea typeface="Cambria Math" panose="02040503050406030204" pitchFamily="18" charset="0"/>
                                </a:rPr>
                                <m:t>0</m:t>
                              </m:r>
                            </m:sub>
                          </m:sSub>
                        </m:e>
                      </m:d>
                      <m:r>
                        <a:rPr lang="en-GB" sz="3200" b="0" i="1" smtClean="0">
                          <a:solidFill>
                            <a:schemeClr val="bg2"/>
                          </a:solidFill>
                          <a:latin typeface="Cambria Math" panose="02040503050406030204" pitchFamily="18" charset="0"/>
                          <a:ea typeface="Cambria Math" panose="02040503050406030204" pitchFamily="18" charset="0"/>
                        </a:rPr>
                        <m:t>−</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𝑏</m:t>
                          </m:r>
                        </m:e>
                        <m:sub>
                          <m:r>
                            <a:rPr lang="en-GB" sz="3200" b="0" i="1" smtClean="0">
                              <a:solidFill>
                                <a:schemeClr val="bg2"/>
                              </a:solidFill>
                              <a:latin typeface="Cambria Math" panose="02040503050406030204" pitchFamily="18" charset="0"/>
                              <a:ea typeface="Cambria Math" panose="02040503050406030204" pitchFamily="18" charset="0"/>
                            </a:rPr>
                            <m:t>𝑖</m:t>
                          </m:r>
                        </m:sub>
                      </m:sSub>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𝐶</m:t>
                          </m:r>
                        </m:e>
                        <m:sub>
                          <m:r>
                            <a:rPr lang="en-GB" sz="3200" b="0" i="1" smtClean="0">
                              <a:solidFill>
                                <a:schemeClr val="bg2"/>
                              </a:solidFill>
                              <a:latin typeface="Cambria Math" panose="02040503050406030204" pitchFamily="18" charset="0"/>
                              <a:ea typeface="Cambria Math" panose="02040503050406030204" pitchFamily="18" charset="0"/>
                            </a:rPr>
                            <m:t>𝑖</m:t>
                          </m:r>
                        </m:sub>
                      </m:sSub>
                      <m:f>
                        <m:fPr>
                          <m:ctrlPr>
                            <a:rPr lang="en-GB" sz="3200" b="0" i="1" smtClean="0">
                              <a:solidFill>
                                <a:schemeClr val="bg2"/>
                              </a:solidFill>
                              <a:latin typeface="Cambria Math" panose="02040503050406030204" pitchFamily="18" charset="0"/>
                              <a:ea typeface="Cambria Math" panose="02040503050406030204" pitchFamily="18" charset="0"/>
                            </a:rPr>
                          </m:ctrlPr>
                        </m:fPr>
                        <m:num>
                          <m:r>
                            <m:rPr>
                              <m:sty m:val="p"/>
                            </m:rPr>
                            <a:rPr lang="en-GB" sz="3200" b="0" i="0" smtClean="0">
                              <a:solidFill>
                                <a:schemeClr val="bg2"/>
                              </a:solidFill>
                              <a:latin typeface="Cambria Math" panose="02040503050406030204" pitchFamily="18" charset="0"/>
                              <a:ea typeface="Cambria Math" panose="02040503050406030204" pitchFamily="18" charset="0"/>
                            </a:rPr>
                            <m:t>Δ</m:t>
                          </m:r>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𝑊</m:t>
                              </m:r>
                            </m:e>
                            <m:sub>
                              <m:r>
                                <a:rPr lang="en-GB" sz="3200" b="0" i="1" smtClean="0">
                                  <a:solidFill>
                                    <a:schemeClr val="bg2"/>
                                  </a:solidFill>
                                  <a:latin typeface="Cambria Math" panose="02040503050406030204" pitchFamily="18" charset="0"/>
                                  <a:ea typeface="Cambria Math" panose="02040503050406030204" pitchFamily="18" charset="0"/>
                                </a:rPr>
                                <m:t>𝑖</m:t>
                              </m:r>
                            </m:sub>
                          </m:sSub>
                        </m:num>
                        <m:den>
                          <m:sSub>
                            <m:sSubPr>
                              <m:ctrlPr>
                                <a:rPr lang="en-GB" sz="3200" b="0" i="1" smtClean="0">
                                  <a:solidFill>
                                    <a:schemeClr val="bg2"/>
                                  </a:solidFill>
                                  <a:latin typeface="Cambria Math" panose="02040503050406030204" pitchFamily="18" charset="0"/>
                                  <a:ea typeface="Cambria Math" panose="02040503050406030204" pitchFamily="18" charset="0"/>
                                </a:rPr>
                              </m:ctrlPr>
                            </m:sSubPr>
                            <m:e>
                              <m:r>
                                <a:rPr lang="en-GB" sz="3200" b="0" i="1" smtClean="0">
                                  <a:solidFill>
                                    <a:schemeClr val="bg2"/>
                                  </a:solidFill>
                                  <a:latin typeface="Cambria Math" panose="02040503050406030204" pitchFamily="18" charset="0"/>
                                  <a:ea typeface="Cambria Math" panose="02040503050406030204" pitchFamily="18" charset="0"/>
                                </a:rPr>
                                <m:t>𝑊</m:t>
                              </m:r>
                            </m:e>
                            <m:sub>
                              <m:r>
                                <a:rPr lang="en-GB" sz="3200" b="0" i="1" smtClean="0">
                                  <a:solidFill>
                                    <a:schemeClr val="bg2"/>
                                  </a:solidFill>
                                  <a:latin typeface="Cambria Math" panose="02040503050406030204" pitchFamily="18" charset="0"/>
                                  <a:ea typeface="Cambria Math" panose="02040503050406030204" pitchFamily="18" charset="0"/>
                                </a:rPr>
                                <m:t>𝑖</m:t>
                              </m:r>
                            </m:sub>
                          </m:sSub>
                        </m:den>
                      </m:f>
                    </m:oMath>
                  </m:oMathPara>
                </a14:m>
                <a:endParaRPr lang="en-GB" sz="3200" b="0" dirty="0">
                  <a:solidFill>
                    <a:schemeClr val="bg2"/>
                  </a:solidFill>
                  <a:latin typeface="Cambria Math" panose="02040503050406030204" pitchFamily="18" charset="0"/>
                  <a:ea typeface="Cambria Math" panose="02040503050406030204" pitchFamily="18" charset="0"/>
                </a:endParaRPr>
              </a:p>
              <a:p>
                <a:endParaRPr lang="en-GB" sz="3200" dirty="0">
                  <a:solidFill>
                    <a:schemeClr val="bg2"/>
                  </a:solidFill>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ED53D5A0-30ED-B54F-946C-13CE970811EF}"/>
                  </a:ext>
                </a:extLst>
              </p:cNvPr>
              <p:cNvSpPr txBox="1">
                <a:spLocks noRot="1" noChangeAspect="1" noMove="1" noResize="1" noEditPoints="1" noAdjustHandles="1" noChangeArrowheads="1" noChangeShapeType="1" noTextEdit="1"/>
              </p:cNvSpPr>
              <p:nvPr/>
            </p:nvSpPr>
            <p:spPr>
              <a:xfrm>
                <a:off x="2908734" y="6690168"/>
                <a:ext cx="11567705" cy="1593128"/>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414887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How do we simulate learning-by-doing?</a:t>
            </a:r>
          </a:p>
        </p:txBody>
      </p:sp>
      <p:pic>
        <p:nvPicPr>
          <p:cNvPr id="9" name="Picture 8">
            <a:extLst>
              <a:ext uri="{FF2B5EF4-FFF2-40B4-BE49-F238E27FC236}">
                <a16:creationId xmlns:a16="http://schemas.microsoft.com/office/drawing/2014/main" id="{CFDFCCDD-6793-E409-2870-4A1D8ABEBD62}"/>
              </a:ext>
            </a:extLst>
          </p:cNvPr>
          <p:cNvPicPr>
            <a:picLocks noChangeAspect="1"/>
          </p:cNvPicPr>
          <p:nvPr/>
        </p:nvPicPr>
        <p:blipFill>
          <a:blip r:embed="rId2"/>
          <a:stretch>
            <a:fillRect/>
          </a:stretch>
        </p:blipFill>
        <p:spPr>
          <a:xfrm>
            <a:off x="756000" y="2864081"/>
            <a:ext cx="8067553" cy="6050665"/>
          </a:xfrm>
          <a:prstGeom prst="rect">
            <a:avLst/>
          </a:prstGeom>
        </p:spPr>
      </p:pic>
      <p:pic>
        <p:nvPicPr>
          <p:cNvPr id="11" name="Picture 10" descr="A graph with a blue line&#10;&#10;Description automatically generated">
            <a:extLst>
              <a:ext uri="{FF2B5EF4-FFF2-40B4-BE49-F238E27FC236}">
                <a16:creationId xmlns:a16="http://schemas.microsoft.com/office/drawing/2014/main" id="{00F8B97D-730F-9575-7075-C359B48EB836}"/>
              </a:ext>
            </a:extLst>
          </p:cNvPr>
          <p:cNvPicPr>
            <a:picLocks noChangeAspect="1"/>
          </p:cNvPicPr>
          <p:nvPr/>
        </p:nvPicPr>
        <p:blipFill>
          <a:blip r:embed="rId3"/>
          <a:stretch>
            <a:fillRect/>
          </a:stretch>
        </p:blipFill>
        <p:spPr>
          <a:xfrm>
            <a:off x="9144000" y="2864081"/>
            <a:ext cx="8067552" cy="6050664"/>
          </a:xfrm>
          <a:prstGeom prst="rect">
            <a:avLst/>
          </a:prstGeom>
        </p:spPr>
      </p:pic>
      <p:sp>
        <p:nvSpPr>
          <p:cNvPr id="12" name="Arrow: Left-Right 11">
            <a:extLst>
              <a:ext uri="{FF2B5EF4-FFF2-40B4-BE49-F238E27FC236}">
                <a16:creationId xmlns:a16="http://schemas.microsoft.com/office/drawing/2014/main" id="{2383C430-CEBD-BD11-68B2-6ED4B6C3897C}"/>
              </a:ext>
            </a:extLst>
          </p:cNvPr>
          <p:cNvSpPr/>
          <p:nvPr/>
        </p:nvSpPr>
        <p:spPr>
          <a:xfrm>
            <a:off x="8356922" y="5694744"/>
            <a:ext cx="995422" cy="405114"/>
          </a:xfrm>
          <a:prstGeom prst="leftRigh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411994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How does this affect consumer decisions?</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274239" y="3614883"/>
            <a:ext cx="13358696" cy="5309197"/>
          </a:xfrm>
        </p:spPr>
        <p:txBody>
          <a:bodyPr>
            <a:normAutofit/>
          </a:bodyPr>
          <a:lstStyle/>
          <a:p>
            <a:pPr marL="342900" indent="-342900">
              <a:buFont typeface="Wingdings" panose="05000000000000000000" pitchFamily="2" charset="2"/>
              <a:buChar char="q"/>
            </a:pPr>
            <a:r>
              <a:rPr lang="en-GB" sz="4400" dirty="0"/>
              <a:t>Costs of newer technologies will fall more rapidly as their presence in the market increases</a:t>
            </a:r>
          </a:p>
          <a:p>
            <a:pPr marL="342900" indent="-342900">
              <a:buFont typeface="Wingdings" panose="05000000000000000000" pitchFamily="2" charset="2"/>
              <a:buChar char="q"/>
            </a:pPr>
            <a:r>
              <a:rPr lang="en-GB" sz="4400" dirty="0"/>
              <a:t>This will increase the likelihood of consumers choosing them over other technologies</a:t>
            </a:r>
          </a:p>
          <a:p>
            <a:pPr marL="342900" indent="-342900">
              <a:buFont typeface="Wingdings" panose="05000000000000000000" pitchFamily="2" charset="2"/>
              <a:buChar char="q"/>
            </a:pPr>
            <a:r>
              <a:rPr lang="en-GB" sz="4400" dirty="0"/>
              <a:t>This in turn creates greater cost reductions</a:t>
            </a:r>
          </a:p>
          <a:p>
            <a:pPr marL="342900" indent="-342900">
              <a:buFont typeface="Wingdings" panose="05000000000000000000" pitchFamily="2" charset="2"/>
              <a:buChar char="q"/>
            </a:pPr>
            <a:endParaRPr lang="en-GB" sz="4400" dirty="0"/>
          </a:p>
          <a:p>
            <a:pPr marL="342900" indent="-342900">
              <a:buFont typeface="Wingdings" panose="05000000000000000000" pitchFamily="2" charset="2"/>
              <a:buChar char="q"/>
            </a:pPr>
            <a:endParaRPr lang="en-GB" sz="4400" dirty="0"/>
          </a:p>
        </p:txBody>
      </p:sp>
    </p:spTree>
    <p:extLst>
      <p:ext uri="{BB962C8B-B14F-4D97-AF65-F5344CB8AC3E}">
        <p14:creationId xmlns:p14="http://schemas.microsoft.com/office/powerpoint/2010/main" val="794367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How does this affect consumer decisions?</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274239" y="3614883"/>
            <a:ext cx="13358696" cy="5309197"/>
          </a:xfrm>
        </p:spPr>
        <p:txBody>
          <a:bodyPr>
            <a:normAutofit/>
          </a:bodyPr>
          <a:lstStyle/>
          <a:p>
            <a:pPr marL="342900" indent="-342900">
              <a:buFont typeface="Wingdings" panose="05000000000000000000" pitchFamily="2" charset="2"/>
              <a:buChar char="q"/>
            </a:pPr>
            <a:r>
              <a:rPr lang="en-GB" sz="4400" dirty="0"/>
              <a:t>These dynamic, reenforcing feedbacks are important as they can lead to tipping points</a:t>
            </a:r>
          </a:p>
          <a:p>
            <a:pPr marL="342900" indent="-342900">
              <a:buFont typeface="Wingdings" panose="05000000000000000000" pitchFamily="2" charset="2"/>
              <a:buChar char="q"/>
            </a:pPr>
            <a:r>
              <a:rPr lang="en-GB" sz="4400" dirty="0"/>
              <a:t>This is when new technologies out-compete traditional technologies based on cost alone</a:t>
            </a:r>
          </a:p>
          <a:p>
            <a:pPr marL="342900" indent="-342900">
              <a:buFont typeface="Wingdings" panose="05000000000000000000" pitchFamily="2" charset="2"/>
              <a:buChar char="q"/>
            </a:pPr>
            <a:endParaRPr lang="en-GB" sz="4400" dirty="0"/>
          </a:p>
          <a:p>
            <a:pPr marL="342900" indent="-342900">
              <a:buFont typeface="Wingdings" panose="05000000000000000000" pitchFamily="2" charset="2"/>
              <a:buChar char="q"/>
            </a:pPr>
            <a:endParaRPr lang="en-GB" sz="4400" dirty="0"/>
          </a:p>
        </p:txBody>
      </p:sp>
    </p:spTree>
    <p:extLst>
      <p:ext uri="{BB962C8B-B14F-4D97-AF65-F5344CB8AC3E}">
        <p14:creationId xmlns:p14="http://schemas.microsoft.com/office/powerpoint/2010/main" val="35354622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DC5320A-088B-712C-ECE9-B2BF63C5862A}"/>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1011E8E6-BAE2-12D4-C3E8-2A6711D967A4}"/>
              </a:ext>
            </a:extLst>
          </p:cNvPr>
          <p:cNvSpPr>
            <a:spLocks noGrp="1"/>
          </p:cNvSpPr>
          <p:nvPr>
            <p:ph type="title"/>
          </p:nvPr>
        </p:nvSpPr>
        <p:spPr/>
        <p:txBody>
          <a:bodyPr>
            <a:normAutofit/>
          </a:bodyPr>
          <a:lstStyle/>
          <a:p>
            <a:r>
              <a:rPr lang="en-US" dirty="0"/>
              <a:t>E3ME and FTT</a:t>
            </a:r>
          </a:p>
        </p:txBody>
      </p:sp>
      <p:sp>
        <p:nvSpPr>
          <p:cNvPr id="6" name="Rectangle 5">
            <a:extLst>
              <a:ext uri="{FF2B5EF4-FFF2-40B4-BE49-F238E27FC236}">
                <a16:creationId xmlns:a16="http://schemas.microsoft.com/office/drawing/2014/main" id="{834191A5-64DF-3754-8CC9-29AB262201FE}"/>
              </a:ext>
            </a:extLst>
          </p:cNvPr>
          <p:cNvSpPr/>
          <p:nvPr/>
        </p:nvSpPr>
        <p:spPr>
          <a:xfrm>
            <a:off x="0" y="0"/>
            <a:ext cx="2843213" cy="10288588"/>
          </a:xfrm>
          <a:prstGeom prst="rect">
            <a:avLst/>
          </a:prstGeom>
          <a:solidFill>
            <a:srgbClr val="009FE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4777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DC5320A-088B-712C-ECE9-B2BF63C5862A}"/>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1011E8E6-BAE2-12D4-C3E8-2A6711D967A4}"/>
              </a:ext>
            </a:extLst>
          </p:cNvPr>
          <p:cNvSpPr>
            <a:spLocks noGrp="1"/>
          </p:cNvSpPr>
          <p:nvPr>
            <p:ph type="title"/>
          </p:nvPr>
        </p:nvSpPr>
        <p:spPr/>
        <p:txBody>
          <a:bodyPr>
            <a:normAutofit fontScale="90000"/>
          </a:bodyPr>
          <a:lstStyle/>
          <a:p>
            <a:r>
              <a:rPr lang="en-US" dirty="0"/>
              <a:t>Part 1: Understanding the shares equation</a:t>
            </a:r>
          </a:p>
        </p:txBody>
      </p:sp>
      <p:sp>
        <p:nvSpPr>
          <p:cNvPr id="6" name="Rectangle 5">
            <a:extLst>
              <a:ext uri="{FF2B5EF4-FFF2-40B4-BE49-F238E27FC236}">
                <a16:creationId xmlns:a16="http://schemas.microsoft.com/office/drawing/2014/main" id="{834191A5-64DF-3754-8CC9-29AB262201FE}"/>
              </a:ext>
            </a:extLst>
          </p:cNvPr>
          <p:cNvSpPr/>
          <p:nvPr/>
        </p:nvSpPr>
        <p:spPr>
          <a:xfrm>
            <a:off x="0" y="0"/>
            <a:ext cx="2843213" cy="10288588"/>
          </a:xfrm>
          <a:prstGeom prst="rect">
            <a:avLst/>
          </a:prstGeom>
          <a:solidFill>
            <a:srgbClr val="009FE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2396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How does E3ME solve?</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274239" y="2489695"/>
            <a:ext cx="13358696" cy="5309197"/>
          </a:xfrm>
        </p:spPr>
        <p:txBody>
          <a:bodyPr>
            <a:normAutofit/>
          </a:bodyPr>
          <a:lstStyle/>
          <a:p>
            <a:pPr marL="342900" indent="-342900">
              <a:buFont typeface="Wingdings" panose="05000000000000000000" pitchFamily="2" charset="2"/>
              <a:buChar char="q"/>
            </a:pPr>
            <a:r>
              <a:rPr lang="en-GB" sz="4400" dirty="0"/>
              <a:t>E3ME is composed of two different types of equations:</a:t>
            </a:r>
          </a:p>
          <a:p>
            <a:pPr marL="342900" indent="-342900">
              <a:buFont typeface="Wingdings" panose="05000000000000000000" pitchFamily="2" charset="2"/>
              <a:buChar char="q"/>
            </a:pPr>
            <a:r>
              <a:rPr lang="en-GB" sz="4400" dirty="0"/>
              <a:t>Long run equations which describe long term trends in the economy… (UPDATE)</a:t>
            </a:r>
          </a:p>
          <a:p>
            <a:pPr marL="342900" indent="-342900">
              <a:buFont typeface="Wingdings" panose="05000000000000000000" pitchFamily="2" charset="2"/>
              <a:buChar char="q"/>
            </a:pPr>
            <a:r>
              <a:rPr lang="en-GB" sz="4400" dirty="0"/>
              <a:t>and short-run equations which handle short term shocks to the system (COMPUT)</a:t>
            </a:r>
          </a:p>
          <a:p>
            <a:pPr marL="342900" indent="-342900">
              <a:buFont typeface="Wingdings" panose="05000000000000000000" pitchFamily="2" charset="2"/>
              <a:buChar char="q"/>
            </a:pPr>
            <a:endParaRPr lang="en-GB" sz="4400" dirty="0"/>
          </a:p>
          <a:p>
            <a:pPr marL="342900" indent="-342900">
              <a:buFont typeface="Wingdings" panose="05000000000000000000" pitchFamily="2" charset="2"/>
              <a:buChar char="q"/>
            </a:pPr>
            <a:endParaRPr lang="en-GB" sz="4400" dirty="0"/>
          </a:p>
        </p:txBody>
      </p:sp>
    </p:spTree>
    <p:extLst>
      <p:ext uri="{BB962C8B-B14F-4D97-AF65-F5344CB8AC3E}">
        <p14:creationId xmlns:p14="http://schemas.microsoft.com/office/powerpoint/2010/main" val="1478449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How does E3ME solve?</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274239" y="2489695"/>
            <a:ext cx="13358696" cy="6480685"/>
          </a:xfrm>
        </p:spPr>
        <p:txBody>
          <a:bodyPr>
            <a:normAutofit fontScale="77500" lnSpcReduction="20000"/>
          </a:bodyPr>
          <a:lstStyle/>
          <a:p>
            <a:pPr marL="342900" indent="-342900">
              <a:buFont typeface="Wingdings" panose="05000000000000000000" pitchFamily="2" charset="2"/>
              <a:buChar char="q"/>
            </a:pPr>
            <a:r>
              <a:rPr lang="en-GB" sz="4400" dirty="0"/>
              <a:t>E3ME’s short-run equations are a static, linear system of simultaneous equations</a:t>
            </a:r>
          </a:p>
          <a:p>
            <a:pPr marL="342900" indent="-342900">
              <a:buFont typeface="Wingdings" panose="05000000000000000000" pitchFamily="2" charset="2"/>
              <a:buChar char="q"/>
            </a:pPr>
            <a:endParaRPr lang="en-GB" sz="4400" dirty="0"/>
          </a:p>
          <a:p>
            <a:endParaRPr lang="en-GB" sz="4400" dirty="0"/>
          </a:p>
          <a:p>
            <a:pPr marL="342900" indent="-342900">
              <a:buFont typeface="Wingdings" panose="05000000000000000000" pitchFamily="2" charset="2"/>
              <a:buChar char="q"/>
            </a:pPr>
            <a:r>
              <a:rPr lang="en-GB" sz="4400" dirty="0"/>
              <a:t>Each year, these equations are solved using a Gauss-Seidel-like routine, until a converged solution is found (or the maximum number of iterations is reached)</a:t>
            </a:r>
          </a:p>
          <a:p>
            <a:pPr marL="342900" indent="-342900">
              <a:buFont typeface="Wingdings" panose="05000000000000000000" pitchFamily="2" charset="2"/>
              <a:buChar char="q"/>
            </a:pPr>
            <a:r>
              <a:rPr lang="en-GB" sz="4400" dirty="0"/>
              <a:t>The model then moves to its updating phase, where the long-run equations are solved and the date is stepped forward in time</a:t>
            </a:r>
          </a:p>
          <a:p>
            <a:pPr marL="342900" indent="-342900">
              <a:buFont typeface="Wingdings" panose="05000000000000000000" pitchFamily="2" charset="2"/>
              <a:buChar char="q"/>
            </a:pPr>
            <a:endParaRPr lang="en-GB" sz="4400" dirty="0"/>
          </a:p>
          <a:p>
            <a:pPr marL="342900" indent="-342900">
              <a:buFont typeface="Wingdings" panose="05000000000000000000" pitchFamily="2" charset="2"/>
              <a:buChar char="q"/>
            </a:pPr>
            <a:endParaRPr lang="en-GB" sz="44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A5343FB-8C1D-82F4-E8ED-2052908D584D}"/>
                  </a:ext>
                </a:extLst>
              </p:cNvPr>
              <p:cNvSpPr txBox="1"/>
              <p:nvPr/>
            </p:nvSpPr>
            <p:spPr>
              <a:xfrm>
                <a:off x="2169734" y="4039566"/>
                <a:ext cx="11567705" cy="8974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4800" b="0" i="1" smtClean="0">
                              <a:solidFill>
                                <a:schemeClr val="bg2"/>
                              </a:solidFill>
                              <a:latin typeface="Cambria Math" panose="02040503050406030204" pitchFamily="18" charset="0"/>
                              <a:ea typeface="Cambria Math" panose="02040503050406030204" pitchFamily="18" charset="0"/>
                            </a:rPr>
                          </m:ctrlPr>
                        </m:accPr>
                        <m:e>
                          <m:r>
                            <a:rPr lang="en-GB" sz="4800" b="0" i="1" smtClean="0">
                              <a:solidFill>
                                <a:schemeClr val="bg2"/>
                              </a:solidFill>
                              <a:latin typeface="Cambria Math" panose="02040503050406030204" pitchFamily="18" charset="0"/>
                              <a:ea typeface="Cambria Math" panose="02040503050406030204" pitchFamily="18" charset="0"/>
                            </a:rPr>
                            <m:t>𝐴</m:t>
                          </m:r>
                        </m:e>
                      </m:acc>
                      <m:acc>
                        <m:accPr>
                          <m:chr m:val="̅"/>
                          <m:ctrlPr>
                            <a:rPr lang="en-GB" sz="4800" b="0" i="1" smtClean="0">
                              <a:solidFill>
                                <a:schemeClr val="bg2"/>
                              </a:solidFill>
                              <a:latin typeface="Cambria Math" panose="02040503050406030204" pitchFamily="18" charset="0"/>
                              <a:ea typeface="Cambria Math" panose="02040503050406030204" pitchFamily="18" charset="0"/>
                            </a:rPr>
                          </m:ctrlPr>
                        </m:accPr>
                        <m:e>
                          <m:r>
                            <a:rPr lang="en-GB" sz="4800" b="0" i="1" smtClean="0">
                              <a:solidFill>
                                <a:schemeClr val="bg2"/>
                              </a:solidFill>
                              <a:latin typeface="Cambria Math" panose="02040503050406030204" pitchFamily="18" charset="0"/>
                              <a:ea typeface="Cambria Math" panose="02040503050406030204" pitchFamily="18" charset="0"/>
                            </a:rPr>
                            <m:t>𝑥</m:t>
                          </m:r>
                        </m:e>
                      </m:acc>
                      <m:r>
                        <a:rPr lang="en-GB" sz="4800" b="0" i="1" smtClean="0">
                          <a:solidFill>
                            <a:schemeClr val="bg2"/>
                          </a:solidFill>
                          <a:latin typeface="Cambria Math" panose="02040503050406030204" pitchFamily="18" charset="0"/>
                          <a:ea typeface="Cambria Math" panose="02040503050406030204" pitchFamily="18" charset="0"/>
                        </a:rPr>
                        <m:t>+</m:t>
                      </m:r>
                      <m:acc>
                        <m:accPr>
                          <m:chr m:val="̅"/>
                          <m:ctrlPr>
                            <a:rPr lang="en-GB" sz="4800" i="1" smtClean="0">
                              <a:solidFill>
                                <a:schemeClr val="bg2"/>
                              </a:solidFill>
                              <a:latin typeface="Cambria Math" panose="02040503050406030204" pitchFamily="18" charset="0"/>
                              <a:ea typeface="Cambria Math" panose="02040503050406030204" pitchFamily="18" charset="0"/>
                            </a:rPr>
                          </m:ctrlPr>
                        </m:accPr>
                        <m:e>
                          <m:r>
                            <a:rPr lang="en-GB" sz="4800" b="0" i="1" smtClean="0">
                              <a:solidFill>
                                <a:schemeClr val="bg2"/>
                              </a:solidFill>
                              <a:latin typeface="Cambria Math" panose="02040503050406030204" pitchFamily="18" charset="0"/>
                              <a:ea typeface="Cambria Math" panose="02040503050406030204" pitchFamily="18" charset="0"/>
                            </a:rPr>
                            <m:t>𝑏</m:t>
                          </m:r>
                        </m:e>
                      </m:acc>
                      <m:r>
                        <a:rPr lang="en-GB" sz="4800" b="0" i="1" smtClean="0">
                          <a:solidFill>
                            <a:schemeClr val="bg2"/>
                          </a:solidFill>
                          <a:latin typeface="Cambria Math" panose="02040503050406030204" pitchFamily="18" charset="0"/>
                          <a:ea typeface="Cambria Math" panose="02040503050406030204" pitchFamily="18" charset="0"/>
                        </a:rPr>
                        <m:t>=</m:t>
                      </m:r>
                      <m:acc>
                        <m:accPr>
                          <m:chr m:val="̅"/>
                          <m:ctrlPr>
                            <a:rPr lang="en-GB" sz="4800" b="0" i="1" smtClean="0">
                              <a:solidFill>
                                <a:schemeClr val="bg2"/>
                              </a:solidFill>
                              <a:latin typeface="Cambria Math" panose="02040503050406030204" pitchFamily="18" charset="0"/>
                              <a:ea typeface="Cambria Math" panose="02040503050406030204" pitchFamily="18" charset="0"/>
                            </a:rPr>
                          </m:ctrlPr>
                        </m:accPr>
                        <m:e>
                          <m:r>
                            <a:rPr lang="en-GB" sz="4800" b="0" i="1" smtClean="0">
                              <a:solidFill>
                                <a:schemeClr val="bg2"/>
                              </a:solidFill>
                              <a:latin typeface="Cambria Math" panose="02040503050406030204" pitchFamily="18" charset="0"/>
                              <a:ea typeface="Cambria Math" panose="02040503050406030204" pitchFamily="18" charset="0"/>
                            </a:rPr>
                            <m:t>𝑥</m:t>
                          </m:r>
                        </m:e>
                      </m:acc>
                    </m:oMath>
                  </m:oMathPara>
                </a14:m>
                <a:endParaRPr lang="en-GB" sz="4800" dirty="0">
                  <a:solidFill>
                    <a:schemeClr val="bg2"/>
                  </a:solidFill>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CA5343FB-8C1D-82F4-E8ED-2052908D584D}"/>
                  </a:ext>
                </a:extLst>
              </p:cNvPr>
              <p:cNvSpPr txBox="1">
                <a:spLocks noRot="1" noChangeAspect="1" noMove="1" noResize="1" noEditPoints="1" noAdjustHandles="1" noChangeArrowheads="1" noChangeShapeType="1" noTextEdit="1"/>
              </p:cNvSpPr>
              <p:nvPr/>
            </p:nvSpPr>
            <p:spPr>
              <a:xfrm>
                <a:off x="2169734" y="4039566"/>
                <a:ext cx="11567705" cy="897490"/>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6336161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Where does FTT fit in?</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274239" y="2489695"/>
            <a:ext cx="13358696" cy="6480685"/>
          </a:xfrm>
        </p:spPr>
        <p:txBody>
          <a:bodyPr>
            <a:normAutofit/>
          </a:bodyPr>
          <a:lstStyle/>
          <a:p>
            <a:pPr marL="342900" indent="-342900">
              <a:buFont typeface="Wingdings" panose="05000000000000000000" pitchFamily="2" charset="2"/>
              <a:buChar char="q"/>
            </a:pPr>
            <a:r>
              <a:rPr lang="en-GB" sz="4400" dirty="0"/>
              <a:t>Unlike E3ME’s short-run equations, FTT is dynamic</a:t>
            </a:r>
          </a:p>
          <a:p>
            <a:pPr marL="342900" indent="-342900">
              <a:buFont typeface="Wingdings" panose="05000000000000000000" pitchFamily="2" charset="2"/>
              <a:buChar char="q"/>
            </a:pPr>
            <a:r>
              <a:rPr lang="en-GB" sz="4400" dirty="0"/>
              <a:t>Because of this, if we include it in E3ME’s iterative routine, it will not converge, unlike the other equations</a:t>
            </a:r>
          </a:p>
          <a:p>
            <a:pPr marL="342900" indent="-342900">
              <a:buFont typeface="Wingdings" panose="05000000000000000000" pitchFamily="2" charset="2"/>
              <a:buChar char="q"/>
            </a:pPr>
            <a:r>
              <a:rPr lang="en-GB" sz="4400" dirty="0"/>
              <a:t>It may also prevent E3ME’s other equations from converging!</a:t>
            </a:r>
          </a:p>
          <a:p>
            <a:pPr marL="342900" indent="-342900">
              <a:buFont typeface="Wingdings" panose="05000000000000000000" pitchFamily="2" charset="2"/>
              <a:buChar char="q"/>
            </a:pPr>
            <a:endParaRPr lang="en-GB" sz="4400" dirty="0"/>
          </a:p>
          <a:p>
            <a:pPr marL="342900" indent="-342900">
              <a:buFont typeface="Wingdings" panose="05000000000000000000" pitchFamily="2" charset="2"/>
              <a:buChar char="q"/>
            </a:pPr>
            <a:endParaRPr lang="en-GB" sz="4400" dirty="0"/>
          </a:p>
        </p:txBody>
      </p:sp>
    </p:spTree>
    <p:extLst>
      <p:ext uri="{BB962C8B-B14F-4D97-AF65-F5344CB8AC3E}">
        <p14:creationId xmlns:p14="http://schemas.microsoft.com/office/powerpoint/2010/main" val="13707913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Where does FTT fit in?</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274239" y="2489695"/>
            <a:ext cx="13358696" cy="6480685"/>
          </a:xfrm>
        </p:spPr>
        <p:txBody>
          <a:bodyPr>
            <a:normAutofit/>
          </a:bodyPr>
          <a:lstStyle/>
          <a:p>
            <a:pPr marL="342900" indent="-342900">
              <a:buFont typeface="Wingdings" panose="05000000000000000000" pitchFamily="2" charset="2"/>
              <a:buChar char="q"/>
            </a:pPr>
            <a:r>
              <a:rPr lang="en-GB" sz="4400" dirty="0"/>
              <a:t>It will also have the consequence of ‘optimising’ consumer decisions, by continuously allowing them to remake their choices based on updated information</a:t>
            </a:r>
          </a:p>
          <a:p>
            <a:pPr marL="342900" indent="-342900">
              <a:buFont typeface="Wingdings" panose="05000000000000000000" pitchFamily="2" charset="2"/>
              <a:buChar char="q"/>
            </a:pPr>
            <a:r>
              <a:rPr lang="en-GB" sz="4400" dirty="0"/>
              <a:t>This goes against the spirit of FTT, where agents are designed to make imperfect decisions</a:t>
            </a:r>
          </a:p>
          <a:p>
            <a:pPr marL="342900" indent="-342900">
              <a:buFont typeface="Wingdings" panose="05000000000000000000" pitchFamily="2" charset="2"/>
              <a:buChar char="q"/>
            </a:pPr>
            <a:endParaRPr lang="en-GB" sz="4400" dirty="0"/>
          </a:p>
          <a:p>
            <a:pPr marL="342900" indent="-342900">
              <a:buFont typeface="Wingdings" panose="05000000000000000000" pitchFamily="2" charset="2"/>
              <a:buChar char="q"/>
            </a:pPr>
            <a:endParaRPr lang="en-GB" sz="4400" dirty="0"/>
          </a:p>
        </p:txBody>
      </p:sp>
    </p:spTree>
    <p:extLst>
      <p:ext uri="{BB962C8B-B14F-4D97-AF65-F5344CB8AC3E}">
        <p14:creationId xmlns:p14="http://schemas.microsoft.com/office/powerpoint/2010/main" val="18159870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Integration of FTT and E3ME</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285813" y="2883235"/>
            <a:ext cx="13358696" cy="5797778"/>
          </a:xfrm>
        </p:spPr>
        <p:txBody>
          <a:bodyPr>
            <a:normAutofit fontScale="92500" lnSpcReduction="20000"/>
          </a:bodyPr>
          <a:lstStyle/>
          <a:p>
            <a:pPr marL="342900" indent="-342900">
              <a:buFont typeface="Wingdings" panose="05000000000000000000" pitchFamily="2" charset="2"/>
              <a:buChar char="q"/>
            </a:pPr>
            <a:r>
              <a:rPr lang="en-GB" sz="4400" dirty="0"/>
              <a:t>We can avoid these issues by solving FTT’s dynamical equations for shares and learning outside of E3ME’s iterative routine</a:t>
            </a:r>
          </a:p>
          <a:p>
            <a:pPr marL="342900" indent="-342900">
              <a:buFont typeface="Wingdings" panose="05000000000000000000" pitchFamily="2" charset="2"/>
              <a:buChar char="q"/>
            </a:pPr>
            <a:r>
              <a:rPr lang="en-GB" sz="4400" dirty="0"/>
              <a:t>We can allow consumers to make decisions based on a rough forecast of the year ahead, based on E3ME’s solution from the previous year</a:t>
            </a:r>
          </a:p>
          <a:p>
            <a:pPr marL="342900" indent="-342900">
              <a:buFont typeface="Wingdings" panose="05000000000000000000" pitchFamily="2" charset="2"/>
              <a:buChar char="q"/>
            </a:pPr>
            <a:r>
              <a:rPr lang="en-GB" sz="4400" dirty="0"/>
              <a:t>Once we have these results, we can use them as unchanging parameters in E3ME’s iterative routine</a:t>
            </a:r>
          </a:p>
          <a:p>
            <a:pPr marL="342900" indent="-342900">
              <a:buFont typeface="Wingdings" panose="05000000000000000000" pitchFamily="2" charset="2"/>
              <a:buChar char="q"/>
            </a:pPr>
            <a:endParaRPr lang="en-GB" sz="4400" dirty="0"/>
          </a:p>
        </p:txBody>
      </p:sp>
    </p:spTree>
    <p:extLst>
      <p:ext uri="{BB962C8B-B14F-4D97-AF65-F5344CB8AC3E}">
        <p14:creationId xmlns:p14="http://schemas.microsoft.com/office/powerpoint/2010/main" val="3730208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DC5320A-088B-712C-ECE9-B2BF63C5862A}"/>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1011E8E6-BAE2-12D4-C3E8-2A6711D967A4}"/>
              </a:ext>
            </a:extLst>
          </p:cNvPr>
          <p:cNvSpPr>
            <a:spLocks noGrp="1"/>
          </p:cNvSpPr>
          <p:nvPr>
            <p:ph type="title"/>
          </p:nvPr>
        </p:nvSpPr>
        <p:spPr/>
        <p:txBody>
          <a:bodyPr>
            <a:normAutofit/>
          </a:bodyPr>
          <a:lstStyle/>
          <a:p>
            <a:r>
              <a:rPr lang="en-US" dirty="0"/>
              <a:t>Hands on session 2</a:t>
            </a:r>
          </a:p>
        </p:txBody>
      </p:sp>
      <p:sp>
        <p:nvSpPr>
          <p:cNvPr id="6" name="Rectangle 5">
            <a:extLst>
              <a:ext uri="{FF2B5EF4-FFF2-40B4-BE49-F238E27FC236}">
                <a16:creationId xmlns:a16="http://schemas.microsoft.com/office/drawing/2014/main" id="{834191A5-64DF-3754-8CC9-29AB262201FE}"/>
              </a:ext>
            </a:extLst>
          </p:cNvPr>
          <p:cNvSpPr/>
          <p:nvPr/>
        </p:nvSpPr>
        <p:spPr>
          <a:xfrm>
            <a:off x="0" y="0"/>
            <a:ext cx="2843213" cy="10288588"/>
          </a:xfrm>
          <a:prstGeom prst="rect">
            <a:avLst/>
          </a:prstGeom>
          <a:solidFill>
            <a:srgbClr val="009FE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0920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Hands on session 2: </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421960" y="3192190"/>
            <a:ext cx="13358696" cy="5778190"/>
          </a:xfrm>
        </p:spPr>
        <p:txBody>
          <a:bodyPr>
            <a:normAutofit fontScale="92500" lnSpcReduction="10000"/>
          </a:bodyPr>
          <a:lstStyle/>
          <a:p>
            <a:pPr marL="342900" indent="-342900">
              <a:buFont typeface="Wingdings" panose="05000000000000000000" pitchFamily="2" charset="2"/>
              <a:buChar char="q"/>
            </a:pPr>
            <a:r>
              <a:rPr lang="en-GB" sz="2400" dirty="0"/>
              <a:t>The Gauss-Seidel method sequentially solves a system of linear equations, updating the values as they are computed</a:t>
            </a:r>
          </a:p>
          <a:p>
            <a:pPr marL="342900" indent="-342900">
              <a:buFont typeface="Wingdings" panose="05000000000000000000" pitchFamily="2" charset="2"/>
              <a:buChar char="q"/>
            </a:pPr>
            <a:r>
              <a:rPr lang="en-GB" sz="2400" dirty="0"/>
              <a:t>Solve the following set of simultaneous equations by writing a Gauss-Seidel function in python</a:t>
            </a:r>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endParaRPr lang="en-GB" sz="2400" dirty="0"/>
          </a:p>
          <a:p>
            <a:pPr marL="342900" indent="-342900">
              <a:buFont typeface="Wingdings" panose="05000000000000000000" pitchFamily="2" charset="2"/>
              <a:buChar char="q"/>
            </a:pPr>
            <a:r>
              <a:rPr lang="en-GB" sz="2400" dirty="0"/>
              <a:t>Solve the same set of equations analytically and compare the results</a:t>
            </a:r>
          </a:p>
          <a:p>
            <a:pPr marL="342900" indent="-342900">
              <a:buFont typeface="Wingdings" panose="05000000000000000000" pitchFamily="2" charset="2"/>
              <a:buChar char="q"/>
            </a:pPr>
            <a:r>
              <a:rPr lang="en-GB" sz="2400" dirty="0"/>
              <a:t>Bonus for fun: if you do this by writing your own matrix inversion algorithm by the end of the day, I will buy you a small cake</a:t>
            </a:r>
          </a:p>
        </p:txBody>
      </p:sp>
      <p:sp>
        <p:nvSpPr>
          <p:cNvPr id="5" name="Title 1">
            <a:extLst>
              <a:ext uri="{FF2B5EF4-FFF2-40B4-BE49-F238E27FC236}">
                <a16:creationId xmlns:a16="http://schemas.microsoft.com/office/drawing/2014/main" id="{5D0B4887-0C98-1E71-B446-12BD93AE463B}"/>
              </a:ext>
            </a:extLst>
          </p:cNvPr>
          <p:cNvSpPr txBox="1">
            <a:spLocks/>
          </p:cNvSpPr>
          <p:nvPr/>
        </p:nvSpPr>
        <p:spPr>
          <a:xfrm>
            <a:off x="3136826" y="1758926"/>
            <a:ext cx="14395174" cy="1317824"/>
          </a:xfrm>
          <a:prstGeom prst="rect">
            <a:avLst/>
          </a:prstGeom>
        </p:spPr>
        <p:txBody>
          <a:bodyPr vert="horz" lIns="0" tIns="0" rIns="0" bIns="0" rtlCol="0" anchor="t">
            <a:noAutofit/>
          </a:bodyPr>
          <a:lstStyle>
            <a:lvl1pPr algn="l" defTabSz="1371600" rtl="0" eaLnBrk="1" latinLnBrk="0" hangingPunct="1">
              <a:lnSpc>
                <a:spcPct val="90000"/>
              </a:lnSpc>
              <a:spcBef>
                <a:spcPct val="0"/>
              </a:spcBef>
              <a:buNone/>
              <a:defRPr sz="8200" kern="1200" spc="30" baseline="0">
                <a:solidFill>
                  <a:srgbClr val="0C1F2C"/>
                </a:solidFill>
                <a:latin typeface="Kaleko 105 Round" panose="020B0503030000060004" pitchFamily="34" charset="77"/>
                <a:ea typeface="+mj-ea"/>
                <a:cs typeface="+mj-cs"/>
              </a:defRPr>
            </a:lvl1pPr>
          </a:lstStyle>
          <a:p>
            <a:r>
              <a:rPr lang="en-US" sz="5400" dirty="0"/>
              <a:t>Solving equations with Gauss-Seidel</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95F450C-A8E5-E588-297E-22E5C451EF77}"/>
                  </a:ext>
                </a:extLst>
              </p:cNvPr>
              <p:cNvSpPr txBox="1"/>
              <p:nvPr/>
            </p:nvSpPr>
            <p:spPr>
              <a:xfrm>
                <a:off x="5501464" y="5144293"/>
                <a:ext cx="6188966" cy="25545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2"/>
                          </a:solidFill>
                          <a:latin typeface="Cambria Math" panose="02040503050406030204" pitchFamily="18" charset="0"/>
                          <a:ea typeface="Cambria Math" panose="02040503050406030204" pitchFamily="18" charset="0"/>
                        </a:rPr>
                        <m:t>4</m:t>
                      </m:r>
                      <m:r>
                        <a:rPr lang="en-GB" sz="4000" i="1">
                          <a:solidFill>
                            <a:schemeClr val="bg2"/>
                          </a:solidFill>
                          <a:latin typeface="Cambria Math" panose="02040503050406030204" pitchFamily="18" charset="0"/>
                          <a:ea typeface="Cambria Math" panose="02040503050406030204" pitchFamily="18" charset="0"/>
                        </a:rPr>
                        <m:t>𝑥</m:t>
                      </m:r>
                      <m:r>
                        <a:rPr lang="en-GB" sz="4000" i="1">
                          <a:solidFill>
                            <a:schemeClr val="bg2"/>
                          </a:solidFill>
                          <a:latin typeface="Cambria Math" panose="02040503050406030204" pitchFamily="18" charset="0"/>
                          <a:ea typeface="Cambria Math" panose="02040503050406030204" pitchFamily="18" charset="0"/>
                        </a:rPr>
                        <m:t> = 3 + </m:t>
                      </m:r>
                      <m:r>
                        <a:rPr lang="en-GB" sz="4000" i="1">
                          <a:solidFill>
                            <a:schemeClr val="bg2"/>
                          </a:solidFill>
                          <a:latin typeface="Cambria Math" panose="02040503050406030204" pitchFamily="18" charset="0"/>
                          <a:ea typeface="Cambria Math" panose="02040503050406030204" pitchFamily="18" charset="0"/>
                        </a:rPr>
                        <m:t>𝑦</m:t>
                      </m:r>
                      <m:r>
                        <a:rPr lang="en-GB" sz="4000" i="1">
                          <a:solidFill>
                            <a:schemeClr val="bg2"/>
                          </a:solidFill>
                          <a:latin typeface="Cambria Math" panose="02040503050406030204" pitchFamily="18" charset="0"/>
                          <a:ea typeface="Cambria Math" panose="02040503050406030204" pitchFamily="18" charset="0"/>
                        </a:rPr>
                        <m:t> +</m:t>
                      </m:r>
                      <m:r>
                        <a:rPr lang="en-GB" sz="4000" i="1">
                          <a:solidFill>
                            <a:schemeClr val="bg2"/>
                          </a:solidFill>
                          <a:latin typeface="Cambria Math" panose="02040503050406030204" pitchFamily="18" charset="0"/>
                          <a:ea typeface="Cambria Math" panose="02040503050406030204" pitchFamily="18" charset="0"/>
                        </a:rPr>
                        <m:t>𝑧</m:t>
                      </m:r>
                    </m:oMath>
                  </m:oMathPara>
                </a14:m>
                <a:endParaRPr lang="en-GB" sz="4000" i="1" dirty="0">
                  <a:solidFill>
                    <a:schemeClr val="bg2"/>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4000" b="0" i="1" smtClean="0">
                          <a:solidFill>
                            <a:schemeClr val="bg2"/>
                          </a:solidFill>
                          <a:latin typeface="Cambria Math" panose="02040503050406030204" pitchFamily="18" charset="0"/>
                          <a:ea typeface="Cambria Math" panose="02040503050406030204" pitchFamily="18" charset="0"/>
                        </a:rPr>
                        <m:t>6</m:t>
                      </m:r>
                      <m:r>
                        <a:rPr lang="en-GB" sz="4000" b="0" i="1" smtClean="0">
                          <a:solidFill>
                            <a:schemeClr val="bg2"/>
                          </a:solidFill>
                          <a:latin typeface="Cambria Math" panose="02040503050406030204" pitchFamily="18" charset="0"/>
                          <a:ea typeface="Cambria Math" panose="02040503050406030204" pitchFamily="18" charset="0"/>
                        </a:rPr>
                        <m:t>𝑦</m:t>
                      </m:r>
                      <m:r>
                        <a:rPr lang="en-GB" sz="4000" i="1">
                          <a:solidFill>
                            <a:schemeClr val="bg2"/>
                          </a:solidFill>
                          <a:latin typeface="Cambria Math" panose="02040503050406030204" pitchFamily="18" charset="0"/>
                          <a:ea typeface="Cambria Math" panose="02040503050406030204" pitchFamily="18" charset="0"/>
                        </a:rPr>
                        <m:t>= 9 + 2</m:t>
                      </m:r>
                      <m:r>
                        <a:rPr lang="en-GB" sz="4000" i="1">
                          <a:solidFill>
                            <a:schemeClr val="bg2"/>
                          </a:solidFill>
                          <a:latin typeface="Cambria Math" panose="02040503050406030204" pitchFamily="18" charset="0"/>
                          <a:ea typeface="Cambria Math" panose="02040503050406030204" pitchFamily="18" charset="0"/>
                        </a:rPr>
                        <m:t>𝑥</m:t>
                      </m:r>
                      <m:r>
                        <a:rPr lang="en-GB" sz="4000" i="1">
                          <a:solidFill>
                            <a:schemeClr val="bg2"/>
                          </a:solidFill>
                          <a:latin typeface="Cambria Math" panose="02040503050406030204" pitchFamily="18" charset="0"/>
                          <a:ea typeface="Cambria Math" panose="02040503050406030204" pitchFamily="18" charset="0"/>
                        </a:rPr>
                        <m:t> −</m:t>
                      </m:r>
                      <m:r>
                        <a:rPr lang="en-GB" sz="4000" i="1">
                          <a:solidFill>
                            <a:schemeClr val="bg2"/>
                          </a:solidFill>
                          <a:latin typeface="Cambria Math" panose="02040503050406030204" pitchFamily="18" charset="0"/>
                          <a:ea typeface="Cambria Math" panose="02040503050406030204" pitchFamily="18" charset="0"/>
                        </a:rPr>
                        <m:t>𝑧</m:t>
                      </m:r>
                    </m:oMath>
                  </m:oMathPara>
                </a14:m>
                <a:endParaRPr lang="en-GB" sz="4000" i="1" dirty="0">
                  <a:solidFill>
                    <a:schemeClr val="bg2"/>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4000" b="0" i="1" smtClean="0">
                          <a:solidFill>
                            <a:schemeClr val="bg2"/>
                          </a:solidFill>
                          <a:latin typeface="Cambria Math" panose="02040503050406030204" pitchFamily="18" charset="0"/>
                          <a:ea typeface="Cambria Math" panose="02040503050406030204" pitchFamily="18" charset="0"/>
                        </a:rPr>
                        <m:t>7</m:t>
                      </m:r>
                      <m:r>
                        <a:rPr lang="en-GB" sz="4000" i="1">
                          <a:solidFill>
                            <a:schemeClr val="bg2"/>
                          </a:solidFill>
                          <a:latin typeface="Cambria Math" panose="02040503050406030204" pitchFamily="18" charset="0"/>
                          <a:ea typeface="Cambria Math" panose="02040503050406030204" pitchFamily="18" charset="0"/>
                        </a:rPr>
                        <m:t>𝑧</m:t>
                      </m:r>
                      <m:r>
                        <a:rPr lang="en-GB" sz="4000" b="0" i="1" smtClean="0">
                          <a:solidFill>
                            <a:schemeClr val="bg2"/>
                          </a:solidFill>
                          <a:latin typeface="Cambria Math" panose="02040503050406030204" pitchFamily="18" charset="0"/>
                          <a:ea typeface="Cambria Math" panose="02040503050406030204" pitchFamily="18" charset="0"/>
                        </a:rPr>
                        <m:t>=</m:t>
                      </m:r>
                      <m:r>
                        <a:rPr lang="en-GB" sz="4000" i="1">
                          <a:solidFill>
                            <a:schemeClr val="bg2"/>
                          </a:solidFill>
                          <a:latin typeface="Cambria Math" panose="02040503050406030204" pitchFamily="18" charset="0"/>
                          <a:ea typeface="Cambria Math" panose="02040503050406030204" pitchFamily="18" charset="0"/>
                        </a:rPr>
                        <m:t>−6 + </m:t>
                      </m:r>
                      <m:r>
                        <a:rPr lang="en-GB" sz="4000" i="1">
                          <a:solidFill>
                            <a:schemeClr val="bg2"/>
                          </a:solidFill>
                          <a:latin typeface="Cambria Math" panose="02040503050406030204" pitchFamily="18" charset="0"/>
                          <a:ea typeface="Cambria Math" panose="02040503050406030204" pitchFamily="18" charset="0"/>
                        </a:rPr>
                        <m:t>𝑥</m:t>
                      </m:r>
                      <m:r>
                        <a:rPr lang="en-GB" sz="4000" i="1">
                          <a:solidFill>
                            <a:schemeClr val="bg2"/>
                          </a:solidFill>
                          <a:latin typeface="Cambria Math" panose="02040503050406030204" pitchFamily="18" charset="0"/>
                          <a:ea typeface="Cambria Math" panose="02040503050406030204" pitchFamily="18" charset="0"/>
                        </a:rPr>
                        <m:t> − </m:t>
                      </m:r>
                      <m:r>
                        <a:rPr lang="en-GB" sz="4000" i="1">
                          <a:solidFill>
                            <a:schemeClr val="bg2"/>
                          </a:solidFill>
                          <a:latin typeface="Cambria Math" panose="02040503050406030204" pitchFamily="18" charset="0"/>
                          <a:ea typeface="Cambria Math" panose="02040503050406030204" pitchFamily="18" charset="0"/>
                        </a:rPr>
                        <m:t>𝑦</m:t>
                      </m:r>
                    </m:oMath>
                  </m:oMathPara>
                </a14:m>
                <a:endParaRPr lang="en-GB" sz="4000" b="0" dirty="0">
                  <a:solidFill>
                    <a:schemeClr val="bg2"/>
                  </a:solidFill>
                  <a:latin typeface="Cambria Math" panose="02040503050406030204" pitchFamily="18" charset="0"/>
                  <a:ea typeface="Cambria Math" panose="02040503050406030204" pitchFamily="18" charset="0"/>
                </a:endParaRPr>
              </a:p>
              <a:p>
                <a:endParaRPr lang="en-GB" sz="4000" dirty="0">
                  <a:solidFill>
                    <a:schemeClr val="bg2"/>
                  </a:solidFill>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995F450C-A8E5-E588-297E-22E5C451EF77}"/>
                  </a:ext>
                </a:extLst>
              </p:cNvPr>
              <p:cNvSpPr txBox="1">
                <a:spLocks noRot="1" noChangeAspect="1" noMove="1" noResize="1" noEditPoints="1" noAdjustHandles="1" noChangeArrowheads="1" noChangeShapeType="1" noTextEdit="1"/>
              </p:cNvSpPr>
              <p:nvPr/>
            </p:nvSpPr>
            <p:spPr>
              <a:xfrm>
                <a:off x="5501464" y="5144293"/>
                <a:ext cx="6188966" cy="2554545"/>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13238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DC5320A-088B-712C-ECE9-B2BF63C5862A}"/>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1011E8E6-BAE2-12D4-C3E8-2A6711D967A4}"/>
              </a:ext>
            </a:extLst>
          </p:cNvPr>
          <p:cNvSpPr>
            <a:spLocks noGrp="1"/>
          </p:cNvSpPr>
          <p:nvPr>
            <p:ph type="title"/>
          </p:nvPr>
        </p:nvSpPr>
        <p:spPr/>
        <p:txBody>
          <a:bodyPr/>
          <a:lstStyle/>
          <a:p>
            <a:r>
              <a:rPr lang="en-US" dirty="0"/>
              <a:t>What is FTT?</a:t>
            </a:r>
          </a:p>
        </p:txBody>
      </p:sp>
      <p:sp>
        <p:nvSpPr>
          <p:cNvPr id="6" name="Rectangle 5">
            <a:extLst>
              <a:ext uri="{FF2B5EF4-FFF2-40B4-BE49-F238E27FC236}">
                <a16:creationId xmlns:a16="http://schemas.microsoft.com/office/drawing/2014/main" id="{834191A5-64DF-3754-8CC9-29AB262201FE}"/>
              </a:ext>
            </a:extLst>
          </p:cNvPr>
          <p:cNvSpPr/>
          <p:nvPr/>
        </p:nvSpPr>
        <p:spPr>
          <a:xfrm>
            <a:off x="0" y="0"/>
            <a:ext cx="2843213" cy="10288588"/>
          </a:xfrm>
          <a:prstGeom prst="rect">
            <a:avLst/>
          </a:prstGeom>
          <a:solidFill>
            <a:srgbClr val="009FE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077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What is FTT?</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409928" y="2422169"/>
            <a:ext cx="13358696" cy="6673705"/>
          </a:xfrm>
        </p:spPr>
        <p:txBody>
          <a:bodyPr>
            <a:normAutofit/>
          </a:bodyPr>
          <a:lstStyle/>
          <a:p>
            <a:pPr marL="342900" indent="-342900">
              <a:buFont typeface="Wingdings" panose="05000000000000000000" pitchFamily="2" charset="2"/>
              <a:buChar char="q"/>
            </a:pPr>
            <a:r>
              <a:rPr lang="en-GB" sz="4400" dirty="0"/>
              <a:t>FTT stands for Future Technology Transformations</a:t>
            </a:r>
          </a:p>
          <a:p>
            <a:pPr marL="342900" indent="-342900">
              <a:buFont typeface="Wingdings" panose="05000000000000000000" pitchFamily="2" charset="2"/>
              <a:buChar char="q"/>
            </a:pPr>
            <a:r>
              <a:rPr lang="en-GB" sz="4400" dirty="0"/>
              <a:t>FTT is a framework developed by J-F Mercure which can be applied to several different models</a:t>
            </a:r>
          </a:p>
          <a:p>
            <a:pPr marL="342900" indent="-342900">
              <a:buFont typeface="Wingdings" panose="05000000000000000000" pitchFamily="2" charset="2"/>
              <a:buChar char="q"/>
            </a:pPr>
            <a:r>
              <a:rPr lang="en-GB" sz="4400" dirty="0"/>
              <a:t>These models simulate changes in the market for different technologies</a:t>
            </a:r>
          </a:p>
          <a:p>
            <a:pPr marL="342900" indent="-342900">
              <a:buFont typeface="Wingdings" panose="05000000000000000000" pitchFamily="2" charset="2"/>
              <a:buChar char="q"/>
            </a:pPr>
            <a:endParaRPr lang="en-GB" sz="3600" dirty="0"/>
          </a:p>
          <a:p>
            <a:pPr marL="342900" indent="-342900">
              <a:buFont typeface="Wingdings" panose="05000000000000000000" pitchFamily="2" charset="2"/>
              <a:buChar char="q"/>
            </a:pPr>
            <a:endParaRPr lang="en-GB" sz="3600" dirty="0"/>
          </a:p>
          <a:p>
            <a:pPr marL="342900" indent="-342900">
              <a:buFont typeface="Wingdings" panose="05000000000000000000" pitchFamily="2" charset="2"/>
              <a:buChar char="q"/>
            </a:pPr>
            <a:endParaRPr lang="en-GB" sz="3600" dirty="0"/>
          </a:p>
        </p:txBody>
      </p:sp>
    </p:spTree>
    <p:extLst>
      <p:ext uri="{BB962C8B-B14F-4D97-AF65-F5344CB8AC3E}">
        <p14:creationId xmlns:p14="http://schemas.microsoft.com/office/powerpoint/2010/main" val="472956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6B45-486A-BA84-9D45-B01717273AE7}"/>
              </a:ext>
            </a:extLst>
          </p:cNvPr>
          <p:cNvSpPr>
            <a:spLocks noGrp="1"/>
          </p:cNvSpPr>
          <p:nvPr>
            <p:ph type="title"/>
          </p:nvPr>
        </p:nvSpPr>
        <p:spPr/>
        <p:txBody>
          <a:bodyPr/>
          <a:lstStyle/>
          <a:p>
            <a:r>
              <a:rPr lang="en-US" dirty="0"/>
              <a:t>What is FTT?</a:t>
            </a:r>
          </a:p>
        </p:txBody>
      </p:sp>
      <p:sp>
        <p:nvSpPr>
          <p:cNvPr id="7" name="Text Placeholder 6">
            <a:extLst>
              <a:ext uri="{FF2B5EF4-FFF2-40B4-BE49-F238E27FC236}">
                <a16:creationId xmlns:a16="http://schemas.microsoft.com/office/drawing/2014/main" id="{028786BF-80A2-1C06-A271-9120BB0E0FB5}"/>
              </a:ext>
            </a:extLst>
          </p:cNvPr>
          <p:cNvSpPr>
            <a:spLocks noGrp="1"/>
          </p:cNvSpPr>
          <p:nvPr>
            <p:ph type="body" sz="quarter" idx="14"/>
          </p:nvPr>
        </p:nvSpPr>
        <p:spPr>
          <a:xfrm>
            <a:off x="1409928" y="2422169"/>
            <a:ext cx="13358696" cy="6673705"/>
          </a:xfrm>
        </p:spPr>
        <p:txBody>
          <a:bodyPr>
            <a:normAutofit/>
          </a:bodyPr>
          <a:lstStyle/>
          <a:p>
            <a:pPr marL="342900" indent="-342900">
              <a:buFont typeface="Wingdings" panose="05000000000000000000" pitchFamily="2" charset="2"/>
              <a:buChar char="q"/>
            </a:pPr>
            <a:r>
              <a:rPr lang="en-GB" sz="4400" dirty="0"/>
              <a:t>For example, in the power sector, FTT: Power can simulate the replacement of gas turbines with windfarms, given the appropriate inputs</a:t>
            </a:r>
          </a:p>
          <a:p>
            <a:pPr marL="342900" indent="-342900">
              <a:buFont typeface="Wingdings" panose="05000000000000000000" pitchFamily="2" charset="2"/>
              <a:buChar char="q"/>
            </a:pPr>
            <a:r>
              <a:rPr lang="en-GB" sz="4400" dirty="0"/>
              <a:t>These replacements are based on the costs of these technologies relative to one another in the eyes of investors or consumers</a:t>
            </a:r>
          </a:p>
          <a:p>
            <a:pPr marL="342900" indent="-342900">
              <a:buFont typeface="Wingdings" panose="05000000000000000000" pitchFamily="2" charset="2"/>
              <a:buChar char="q"/>
            </a:pPr>
            <a:endParaRPr lang="en-GB" sz="4400" dirty="0"/>
          </a:p>
          <a:p>
            <a:pPr marL="342900" indent="-342900">
              <a:buFont typeface="Wingdings" panose="05000000000000000000" pitchFamily="2" charset="2"/>
              <a:buChar char="q"/>
            </a:pPr>
            <a:endParaRPr lang="en-GB" sz="4400" dirty="0"/>
          </a:p>
          <a:p>
            <a:pPr marL="342900" indent="-342900">
              <a:buFont typeface="Wingdings" panose="05000000000000000000" pitchFamily="2" charset="2"/>
              <a:buChar char="q"/>
            </a:pPr>
            <a:endParaRPr lang="en-GB" sz="4400" dirty="0"/>
          </a:p>
        </p:txBody>
      </p:sp>
    </p:spTree>
    <p:extLst>
      <p:ext uri="{BB962C8B-B14F-4D97-AF65-F5344CB8AC3E}">
        <p14:creationId xmlns:p14="http://schemas.microsoft.com/office/powerpoint/2010/main" val="1823092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DC5320A-088B-712C-ECE9-B2BF63C5862A}"/>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p:pic>
      <p:sp>
        <p:nvSpPr>
          <p:cNvPr id="3" name="Title 2">
            <a:extLst>
              <a:ext uri="{FF2B5EF4-FFF2-40B4-BE49-F238E27FC236}">
                <a16:creationId xmlns:a16="http://schemas.microsoft.com/office/drawing/2014/main" id="{1011E8E6-BAE2-12D4-C3E8-2A6711D967A4}"/>
              </a:ext>
            </a:extLst>
          </p:cNvPr>
          <p:cNvSpPr>
            <a:spLocks noGrp="1"/>
          </p:cNvSpPr>
          <p:nvPr>
            <p:ph type="title"/>
          </p:nvPr>
        </p:nvSpPr>
        <p:spPr/>
        <p:txBody>
          <a:bodyPr/>
          <a:lstStyle/>
          <a:p>
            <a:r>
              <a:rPr lang="en-US" dirty="0"/>
              <a:t>What is an S-curve?</a:t>
            </a:r>
          </a:p>
        </p:txBody>
      </p:sp>
      <p:sp>
        <p:nvSpPr>
          <p:cNvPr id="6" name="Rectangle 5">
            <a:extLst>
              <a:ext uri="{FF2B5EF4-FFF2-40B4-BE49-F238E27FC236}">
                <a16:creationId xmlns:a16="http://schemas.microsoft.com/office/drawing/2014/main" id="{834191A5-64DF-3754-8CC9-29AB262201FE}"/>
              </a:ext>
            </a:extLst>
          </p:cNvPr>
          <p:cNvSpPr/>
          <p:nvPr/>
        </p:nvSpPr>
        <p:spPr>
          <a:xfrm>
            <a:off x="0" y="0"/>
            <a:ext cx="2843213" cy="10288588"/>
          </a:xfrm>
          <a:prstGeom prst="rect">
            <a:avLst/>
          </a:prstGeom>
          <a:solidFill>
            <a:srgbClr val="009FE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9176068"/>
      </p:ext>
    </p:extLst>
  </p:cSld>
  <p:clrMapOvr>
    <a:masterClrMapping/>
  </p:clrMapOvr>
</p:sld>
</file>

<file path=ppt/theme/theme1.xml><?xml version="1.0" encoding="utf-8"?>
<a:theme xmlns:a="http://schemas.openxmlformats.org/drawingml/2006/main" name="Office Theme">
  <a:themeElements>
    <a:clrScheme name="Cambridge Econometrics">
      <a:dk1>
        <a:srgbClr val="000000"/>
      </a:dk1>
      <a:lt1>
        <a:srgbClr val="FFFFFF"/>
      </a:lt1>
      <a:dk2>
        <a:srgbClr val="0B1F2C"/>
      </a:dk2>
      <a:lt2>
        <a:srgbClr val="009FE3"/>
      </a:lt2>
      <a:accent1>
        <a:srgbClr val="0070C0"/>
      </a:accent1>
      <a:accent2>
        <a:srgbClr val="26C0BC"/>
      </a:accent2>
      <a:accent3>
        <a:srgbClr val="909090"/>
      </a:accent3>
      <a:accent4>
        <a:srgbClr val="AAB71D"/>
      </a:accent4>
      <a:accent5>
        <a:srgbClr val="C5446E"/>
      </a:accent5>
      <a:accent6>
        <a:srgbClr val="800080"/>
      </a:accent6>
      <a:hlink>
        <a:srgbClr val="0563C1"/>
      </a:hlink>
      <a:folHlink>
        <a:srgbClr val="954F72"/>
      </a:folHlink>
    </a:clrScheme>
    <a:fontScheme name="Custom 70">
      <a:majorFont>
        <a:latin typeface="Kaleko 105 Round"/>
        <a:ea typeface=""/>
        <a:cs typeface=""/>
      </a:majorFont>
      <a:minorFont>
        <a:latin typeface="Arial"/>
        <a:ea typeface=""/>
        <a:cs typeface=""/>
      </a:minorFont>
    </a:fontScheme>
    <a:fmtScheme name="Office Them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Master PowerPoint Template.potx" id="{283BC19F-D16A-4DAD-BF3B-47A1B9E1F743}" vid="{567FD7FE-849E-43C8-B58C-FF84217C41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NEW Master PowerPoint Template</Template>
  <TotalTime>0</TotalTime>
  <Words>2672</Words>
  <Application>Microsoft Office PowerPoint</Application>
  <PresentationFormat>Custom</PresentationFormat>
  <Paragraphs>264</Paragraphs>
  <Slides>56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Calibri</vt:lpstr>
      <vt:lpstr>Wingdings</vt:lpstr>
      <vt:lpstr>Arial</vt:lpstr>
      <vt:lpstr>Cambria Math</vt:lpstr>
      <vt:lpstr>Kaleko 105 Round</vt:lpstr>
      <vt:lpstr>Office Theme</vt:lpstr>
      <vt:lpstr>FTT (for dummies*!)</vt:lpstr>
      <vt:lpstr>Contents: Part 1  Understanding the shares equation</vt:lpstr>
      <vt:lpstr>Contents: Part 2</vt:lpstr>
      <vt:lpstr>Key FTT definitions </vt:lpstr>
      <vt:lpstr>Part 1: Understanding the shares equation</vt:lpstr>
      <vt:lpstr>What is FTT?</vt:lpstr>
      <vt:lpstr>What is FTT?</vt:lpstr>
      <vt:lpstr>What is FTT?</vt:lpstr>
      <vt:lpstr>What is an S-curve?</vt:lpstr>
      <vt:lpstr>S-shaped curves?</vt:lpstr>
      <vt:lpstr>How to simulate an S-curve?</vt:lpstr>
      <vt:lpstr>How to simulate an S-curve?</vt:lpstr>
      <vt:lpstr>How to simulate an S-curve?</vt:lpstr>
      <vt:lpstr>How to simulate an S-curve?</vt:lpstr>
      <vt:lpstr>How to simulate an S-curve?</vt:lpstr>
      <vt:lpstr>Estimating breakdowns</vt:lpstr>
      <vt:lpstr>Estimating breakdowns</vt:lpstr>
      <vt:lpstr>Estimating breakdowns</vt:lpstr>
      <vt:lpstr>Estimating production capital</vt:lpstr>
      <vt:lpstr>A function for consumer preferences</vt:lpstr>
      <vt:lpstr>What are levelised costs?</vt:lpstr>
      <vt:lpstr>What are levelised costs?</vt:lpstr>
      <vt:lpstr>What are levelised costs?</vt:lpstr>
      <vt:lpstr>What are levelised costs?</vt:lpstr>
      <vt:lpstr>How to calculate consumer preferences?</vt:lpstr>
      <vt:lpstr>How to calculate consumer preferences?</vt:lpstr>
      <vt:lpstr>How to calculate consumer preferences?</vt:lpstr>
      <vt:lpstr>How to calculate consumer preferences?</vt:lpstr>
      <vt:lpstr>How to calculate technology substitutions?</vt:lpstr>
      <vt:lpstr>How to calculate technology substitutions?</vt:lpstr>
      <vt:lpstr>How to calculate technology substitutions?</vt:lpstr>
      <vt:lpstr>How to calculate technology substitutions?</vt:lpstr>
      <vt:lpstr>How to calculate technology substitutions?</vt:lpstr>
      <vt:lpstr>PowerPoint Presentation</vt:lpstr>
      <vt:lpstr>How to solve the shares equation?</vt:lpstr>
      <vt:lpstr>How to solve the shares equation?</vt:lpstr>
      <vt:lpstr>Hands on session 1</vt:lpstr>
      <vt:lpstr>Hands on session 1: </vt:lpstr>
      <vt:lpstr>Hands on session 1: </vt:lpstr>
      <vt:lpstr>Runge Kutta: </vt:lpstr>
      <vt:lpstr>Part 2: Understanding important interactions</vt:lpstr>
      <vt:lpstr>What is learning-by-doing?</vt:lpstr>
      <vt:lpstr>What is learning-by-doing?</vt:lpstr>
      <vt:lpstr>What is learning-by-doing?</vt:lpstr>
      <vt:lpstr>How do we simulate learning-by-doing?</vt:lpstr>
      <vt:lpstr>How do we simulate learning-by-doing?</vt:lpstr>
      <vt:lpstr>How does this affect consumer decisions?</vt:lpstr>
      <vt:lpstr>How does this affect consumer decisions?</vt:lpstr>
      <vt:lpstr>E3ME and FTT</vt:lpstr>
      <vt:lpstr>How does E3ME solve?</vt:lpstr>
      <vt:lpstr>How does E3ME solve?</vt:lpstr>
      <vt:lpstr>Where does FTT fit in?</vt:lpstr>
      <vt:lpstr>Where does FTT fit in?</vt:lpstr>
      <vt:lpstr>Integration of FTT and E3ME</vt:lpstr>
      <vt:lpstr>Hands on session 2</vt:lpstr>
      <vt:lpstr>Hands on session 2: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Pim Vercoulen</dc:creator>
  <cp:lastModifiedBy>Rosie Hayward</cp:lastModifiedBy>
  <cp:revision>45</cp:revision>
  <dcterms:created xsi:type="dcterms:W3CDTF">2023-05-25T10:13:02Z</dcterms:created>
  <dcterms:modified xsi:type="dcterms:W3CDTF">2024-01-23T10:27:40Z</dcterms:modified>
</cp:coreProperties>
</file>